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d0b96ff2eb47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7018421923404c"/>
  </p:sldMasterIdLst>
  <p:sldIdLst>
    <p:sldId xmlns:r="http://schemas.openxmlformats.org/officeDocument/2006/relationships" id="256" r:id="R8d580b7101544e05"/>
    <p:sldId xmlns:r="http://schemas.openxmlformats.org/officeDocument/2006/relationships" id="257" r:id="Rab606e030fcf4e53"/>
    <p:sldId xmlns:r="http://schemas.openxmlformats.org/officeDocument/2006/relationships" id="258" r:id="R0fd28e811cac4a66"/>
    <p:sldId xmlns:r="http://schemas.openxmlformats.org/officeDocument/2006/relationships" id="259" r:id="R96979ccbc6d24973"/>
    <p:sldId xmlns:r="http://schemas.openxmlformats.org/officeDocument/2006/relationships" id="260" r:id="Rd5874cbf3cbf49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7018421923404c" /><Relationship Type="http://schemas.openxmlformats.org/officeDocument/2006/relationships/slide" Target="/ppt/slides/slide1.xml" Id="R8d580b7101544e05" /><Relationship Type="http://schemas.openxmlformats.org/officeDocument/2006/relationships/slide" Target="/ppt/slides/slide2.xml" Id="Rab606e030fcf4e53" /><Relationship Type="http://schemas.openxmlformats.org/officeDocument/2006/relationships/slide" Target="/ppt/slides/slide3.xml" Id="R0fd28e811cac4a66" /><Relationship Type="http://schemas.openxmlformats.org/officeDocument/2006/relationships/slide" Target="/ppt/slides/slide4.xml" Id="R96979ccbc6d24973" /><Relationship Type="http://schemas.openxmlformats.org/officeDocument/2006/relationships/slide" Target="/ppt/slides/slide5.xml" Id="Rd5874cbf3cbf49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31871a3e241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3983d0c7244cf" /><Relationship Type="http://schemas.openxmlformats.org/officeDocument/2006/relationships/theme" Target="/ppt/slideMasters/theme/theme1.xml" Id="Re33a4c2aab4d45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93983d0c7244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de9c15b7f43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cfd9482a54b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3d8dfa0b941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5ba6e6cb045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e1a6902664a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 FOOD HOME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FOOD HOME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 FOOD HOME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FOOD HOME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FOOD HOME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FOOD HOME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999 536 727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FOOD HOME AS</a:t>
            </a:r>
          </a:p>
        </p:txBody>
      </p:sp>
    </p:spTree>
  </p:cSld>
  <p:clrMapOvr>
    <a:masterClrMapping xmlns:a="http://schemas.openxmlformats.org/drawingml/2006/main"/>
  </p:clrMapOvr>
</p:sld>
</file>