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9c2b5535324a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0603183384a54"/>
  </p:sldMasterIdLst>
  <p:sldIdLst>
    <p:sldId xmlns:r="http://schemas.openxmlformats.org/officeDocument/2006/relationships" id="256" r:id="Rd8a38752f35649f9"/>
    <p:sldId xmlns:r="http://schemas.openxmlformats.org/officeDocument/2006/relationships" id="257" r:id="Rd8832883043f4a0e"/>
    <p:sldId xmlns:r="http://schemas.openxmlformats.org/officeDocument/2006/relationships" id="258" r:id="R6e3266cb26db4b7c"/>
    <p:sldId xmlns:r="http://schemas.openxmlformats.org/officeDocument/2006/relationships" id="259" r:id="Rf169f69a981d4539"/>
    <p:sldId xmlns:r="http://schemas.openxmlformats.org/officeDocument/2006/relationships" id="260" r:id="Rf1232bb6b8fb4cd8"/>
    <p:sldId xmlns:r="http://schemas.openxmlformats.org/officeDocument/2006/relationships" id="261" r:id="R10e4f9b70d87453f"/>
    <p:sldId xmlns:r="http://schemas.openxmlformats.org/officeDocument/2006/relationships" id="262" r:id="R90a6274e8a294c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0603183384a54" /><Relationship Type="http://schemas.openxmlformats.org/officeDocument/2006/relationships/slide" Target="/ppt/slides/slide1.xml" Id="Rd8a38752f35649f9" /><Relationship Type="http://schemas.openxmlformats.org/officeDocument/2006/relationships/slide" Target="/ppt/slides/slide2.xml" Id="Rd8832883043f4a0e" /><Relationship Type="http://schemas.openxmlformats.org/officeDocument/2006/relationships/slide" Target="/ppt/slides/slide3.xml" Id="R6e3266cb26db4b7c" /><Relationship Type="http://schemas.openxmlformats.org/officeDocument/2006/relationships/slide" Target="/ppt/slides/slide4.xml" Id="Rf169f69a981d4539" /><Relationship Type="http://schemas.openxmlformats.org/officeDocument/2006/relationships/slide" Target="/ppt/slides/slide5.xml" Id="Rf1232bb6b8fb4cd8" /><Relationship Type="http://schemas.openxmlformats.org/officeDocument/2006/relationships/slide" Target="/ppt/slides/slide6.xml" Id="R10e4f9b70d87453f" /><Relationship Type="http://schemas.openxmlformats.org/officeDocument/2006/relationships/slide" Target="/ppt/slides/slide7.xml" Id="R90a6274e8a294c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985e8e1024b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cb7eea0b84272" /><Relationship Type="http://schemas.openxmlformats.org/officeDocument/2006/relationships/theme" Target="/ppt/slideMasters/theme/theme1.xml" Id="Rddc111bce3bb4b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cb7eea0b8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77a28267f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d7903c569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beb06daf242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2426953f44c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6767f9fa948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7b4737b9e49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929a69816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SKILTGRAVERING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SKILTGRAVERING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SKILTGRAVERING EIENDOM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SKILTGRAVERING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SKILTGRAVERING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SKILTGRAVERING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519 900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3 335 368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SKILTGRAVERING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GULLIKSRUD RAGNAR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VEIEN MAGN STURLE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SKILTGRAVERING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Gallebergveien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3070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999 529 097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SKILTGRAVERING EIENDOM AS</a:t>
            </a:r>
          </a:p>
        </p:txBody>
      </p:sp>
    </p:spTree>
  </p:cSld>
  <p:clrMapOvr>
    <a:masterClrMapping xmlns:a="http://schemas.openxmlformats.org/drawingml/2006/main"/>
  </p:clrMapOvr>
</p:sld>
</file>