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0e0bedda3145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ae64f75c1a45b9"/>
  </p:sldMasterIdLst>
  <p:sldIdLst>
    <p:sldId xmlns:r="http://schemas.openxmlformats.org/officeDocument/2006/relationships" id="256" r:id="Rb303b35b5a2a4ef4"/>
    <p:sldId xmlns:r="http://schemas.openxmlformats.org/officeDocument/2006/relationships" id="257" r:id="R32101a59257e4c0b"/>
    <p:sldId xmlns:r="http://schemas.openxmlformats.org/officeDocument/2006/relationships" id="258" r:id="R1b7791ea904e4766"/>
    <p:sldId xmlns:r="http://schemas.openxmlformats.org/officeDocument/2006/relationships" id="259" r:id="R20b6ac8993284c15"/>
    <p:sldId xmlns:r="http://schemas.openxmlformats.org/officeDocument/2006/relationships" id="260" r:id="R9df2b3713611408b"/>
    <p:sldId xmlns:r="http://schemas.openxmlformats.org/officeDocument/2006/relationships" id="261" r:id="R74c0404b301a48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ae64f75c1a45b9" /><Relationship Type="http://schemas.openxmlformats.org/officeDocument/2006/relationships/slide" Target="/ppt/slides/slide1.xml" Id="Rb303b35b5a2a4ef4" /><Relationship Type="http://schemas.openxmlformats.org/officeDocument/2006/relationships/slide" Target="/ppt/slides/slide2.xml" Id="R32101a59257e4c0b" /><Relationship Type="http://schemas.openxmlformats.org/officeDocument/2006/relationships/slide" Target="/ppt/slides/slide3.xml" Id="R1b7791ea904e4766" /><Relationship Type="http://schemas.openxmlformats.org/officeDocument/2006/relationships/slide" Target="/ppt/slides/slide4.xml" Id="R20b6ac8993284c15" /><Relationship Type="http://schemas.openxmlformats.org/officeDocument/2006/relationships/slide" Target="/ppt/slides/slide5.xml" Id="R9df2b3713611408b" /><Relationship Type="http://schemas.openxmlformats.org/officeDocument/2006/relationships/slide" Target="/ppt/slides/slide6.xml" Id="R74c0404b301a48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09d9c606b048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ea80f893f44ab" /><Relationship Type="http://schemas.openxmlformats.org/officeDocument/2006/relationships/theme" Target="/ppt/slideMasters/theme/theme1.xml" Id="Rb2506c91ab1941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aea80f893f44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d36e1b3d054b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49186c4c8e4d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ac1aff03440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51b20700a94b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cced1173848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a6bce553a048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ØKONOMIA AAS-ENG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ØKONOMIA AAS-ENG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ØKONOMIA AAS-ENG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ØKONOMIA AAS-ENG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ØKONOMIA AAS-ENG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ØKONOMIA AAS-ENG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3 357 250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2 011 605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2 025 361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964 581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1 611 778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ØKONOMIA AAS-ENG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Biskop Jens Nilssøns gate 19B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999 528 619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ØKONOMIA AAS-ENG</a:t>
            </a:r>
          </a:p>
        </p:txBody>
      </p:sp>
    </p:spTree>
  </p:cSld>
  <p:clrMapOvr>
    <a:masterClrMapping xmlns:a="http://schemas.openxmlformats.org/drawingml/2006/main"/>
  </p:clrMapOvr>
</p:sld>
</file>