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3b01d4c6d3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d65da732644136"/>
  </p:sldMasterIdLst>
  <p:sldIdLst>
    <p:sldId xmlns:r="http://schemas.openxmlformats.org/officeDocument/2006/relationships" id="256" r:id="R86efcce03ffe49ae"/>
    <p:sldId xmlns:r="http://schemas.openxmlformats.org/officeDocument/2006/relationships" id="257" r:id="Rb067eb9f833d46b1"/>
    <p:sldId xmlns:r="http://schemas.openxmlformats.org/officeDocument/2006/relationships" id="258" r:id="R667ff868bfe54e05"/>
    <p:sldId xmlns:r="http://schemas.openxmlformats.org/officeDocument/2006/relationships" id="259" r:id="Ra641248c37bd4c81"/>
    <p:sldId xmlns:r="http://schemas.openxmlformats.org/officeDocument/2006/relationships" id="260" r:id="R28d772637e294820"/>
    <p:sldId xmlns:r="http://schemas.openxmlformats.org/officeDocument/2006/relationships" id="261" r:id="R6271b3fbde5246ae"/>
    <p:sldId xmlns:r="http://schemas.openxmlformats.org/officeDocument/2006/relationships" id="262" r:id="Rde505a0d07d444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65da732644136" /><Relationship Type="http://schemas.openxmlformats.org/officeDocument/2006/relationships/slide" Target="/ppt/slides/slide1.xml" Id="R86efcce03ffe49ae" /><Relationship Type="http://schemas.openxmlformats.org/officeDocument/2006/relationships/slide" Target="/ppt/slides/slide2.xml" Id="Rb067eb9f833d46b1" /><Relationship Type="http://schemas.openxmlformats.org/officeDocument/2006/relationships/slide" Target="/ppt/slides/slide3.xml" Id="R667ff868bfe54e05" /><Relationship Type="http://schemas.openxmlformats.org/officeDocument/2006/relationships/slide" Target="/ppt/slides/slide4.xml" Id="Ra641248c37bd4c81" /><Relationship Type="http://schemas.openxmlformats.org/officeDocument/2006/relationships/slide" Target="/ppt/slides/slide5.xml" Id="R28d772637e294820" /><Relationship Type="http://schemas.openxmlformats.org/officeDocument/2006/relationships/slide" Target="/ppt/slides/slide6.xml" Id="R6271b3fbde5246ae" /><Relationship Type="http://schemas.openxmlformats.org/officeDocument/2006/relationships/slide" Target="/ppt/slides/slide7.xml" Id="Rde505a0d07d444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0bb329be54c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458fa01814062" /><Relationship Type="http://schemas.openxmlformats.org/officeDocument/2006/relationships/theme" Target="/ppt/slideMasters/theme/theme1.xml" Id="R644312a91fea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b458fa018140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3a3076b8b45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3b6b4072041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b2876c685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1ec34c9f2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5b6b50126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a5edf7ea8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2cd59c6b74d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GROUP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−1 914 169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3 587 856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45 202 990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46 495 021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 FUTURE INVEST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HAUGLID EIENDOM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CRUMENA AS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LIANE INVEST AS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ERNST INVEST AS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MULEKNAUSEN AS  –  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Klostergata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999 508 049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