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ed93f9a3acb440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3f701143815474a"/>
  </p:sldMasterIdLst>
  <p:sldIdLst>
    <p:sldId xmlns:r="http://schemas.openxmlformats.org/officeDocument/2006/relationships" id="256" r:id="Ra34d248233c147ab"/>
    <p:sldId xmlns:r="http://schemas.openxmlformats.org/officeDocument/2006/relationships" id="257" r:id="R3c36d70a6ed14945"/>
    <p:sldId xmlns:r="http://schemas.openxmlformats.org/officeDocument/2006/relationships" id="258" r:id="R4f49b03336f4430f"/>
    <p:sldId xmlns:r="http://schemas.openxmlformats.org/officeDocument/2006/relationships" id="259" r:id="Rf5351a8e627945a3"/>
    <p:sldId xmlns:r="http://schemas.openxmlformats.org/officeDocument/2006/relationships" id="260" r:id="R717eab5ec0e04f2c"/>
    <p:sldId xmlns:r="http://schemas.openxmlformats.org/officeDocument/2006/relationships" id="261" r:id="R28d2be30f8e640a4"/>
    <p:sldId xmlns:r="http://schemas.openxmlformats.org/officeDocument/2006/relationships" id="262" r:id="Ra156e08dd1ee46c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3f701143815474a" /><Relationship Type="http://schemas.openxmlformats.org/officeDocument/2006/relationships/slide" Target="/ppt/slides/slide1.xml" Id="Ra34d248233c147ab" /><Relationship Type="http://schemas.openxmlformats.org/officeDocument/2006/relationships/slide" Target="/ppt/slides/slide2.xml" Id="R3c36d70a6ed14945" /><Relationship Type="http://schemas.openxmlformats.org/officeDocument/2006/relationships/slide" Target="/ppt/slides/slide3.xml" Id="R4f49b03336f4430f" /><Relationship Type="http://schemas.openxmlformats.org/officeDocument/2006/relationships/slide" Target="/ppt/slides/slide4.xml" Id="Rf5351a8e627945a3" /><Relationship Type="http://schemas.openxmlformats.org/officeDocument/2006/relationships/slide" Target="/ppt/slides/slide5.xml" Id="R717eab5ec0e04f2c" /><Relationship Type="http://schemas.openxmlformats.org/officeDocument/2006/relationships/slide" Target="/ppt/slides/slide6.xml" Id="R28d2be30f8e640a4" /><Relationship Type="http://schemas.openxmlformats.org/officeDocument/2006/relationships/slide" Target="/ppt/slides/slide7.xml" Id="Ra156e08dd1ee46c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0f76f18d76c4bd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9479147e0c432d" /><Relationship Type="http://schemas.openxmlformats.org/officeDocument/2006/relationships/theme" Target="/ppt/slideMasters/theme/theme1.xml" Id="R35a7565343f748f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89479147e0c432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93d55c7d8c449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30a5755b214b5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c3192ca320472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ac1fa9f9ed4b0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da197d8bcf428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1275c0dc35403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3ceea0904a485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CRITON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CRITON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CRITON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CRITON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CRITON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CRITON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−47 100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−10 360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CRITON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NØRBECH TOM EIRIK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CRITON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999 507 301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CRITON AS</a:t>
            </a:r>
          </a:p>
        </p:txBody>
      </p:sp>
    </p:spTree>
  </p:cSld>
  <p:clrMapOvr>
    <a:masterClrMapping xmlns:a="http://schemas.openxmlformats.org/drawingml/2006/main"/>
  </p:clrMapOvr>
</p:sld>
</file>