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78fd397fd4a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10aa6eb0e479d"/>
  </p:sldMasterIdLst>
  <p:sldIdLst>
    <p:sldId xmlns:r="http://schemas.openxmlformats.org/officeDocument/2006/relationships" id="256" r:id="Re8bab33e3a014a16"/>
    <p:sldId xmlns:r="http://schemas.openxmlformats.org/officeDocument/2006/relationships" id="257" r:id="R10fbd50d3f194b99"/>
    <p:sldId xmlns:r="http://schemas.openxmlformats.org/officeDocument/2006/relationships" id="258" r:id="R3109a77dcd884e30"/>
    <p:sldId xmlns:r="http://schemas.openxmlformats.org/officeDocument/2006/relationships" id="259" r:id="Rc602265059f54caa"/>
    <p:sldId xmlns:r="http://schemas.openxmlformats.org/officeDocument/2006/relationships" id="260" r:id="R112c1de40d87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10aa6eb0e479d" /><Relationship Type="http://schemas.openxmlformats.org/officeDocument/2006/relationships/slide" Target="/ppt/slides/slide1.xml" Id="Re8bab33e3a014a16" /><Relationship Type="http://schemas.openxmlformats.org/officeDocument/2006/relationships/slide" Target="/ppt/slides/slide2.xml" Id="R10fbd50d3f194b99" /><Relationship Type="http://schemas.openxmlformats.org/officeDocument/2006/relationships/slide" Target="/ppt/slides/slide3.xml" Id="R3109a77dcd884e30" /><Relationship Type="http://schemas.openxmlformats.org/officeDocument/2006/relationships/slide" Target="/ppt/slides/slide4.xml" Id="Rc602265059f54caa" /><Relationship Type="http://schemas.openxmlformats.org/officeDocument/2006/relationships/slide" Target="/ppt/slides/slide5.xml" Id="R112c1de40d87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c2e824ead47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b19194e164bd5" /><Relationship Type="http://schemas.openxmlformats.org/officeDocument/2006/relationships/theme" Target="/ppt/slideMasters/theme/theme1.xml" Id="R00c4a3d0c1e341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cb19194e164b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b150acc53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7299c8cad4a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ba6e6d1cc44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a9884a7b244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88391cd2c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K3-S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K3-S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K3-S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K3-S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K3-S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K3-S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999 505 449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K3-S EIENDOM AS</a:t>
            </a:r>
          </a:p>
        </p:txBody>
      </p:sp>
    </p:spTree>
  </p:cSld>
  <p:clrMapOvr>
    <a:masterClrMapping xmlns:a="http://schemas.openxmlformats.org/drawingml/2006/main"/>
  </p:clrMapOvr>
</p:sld>
</file>