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a94e23ba2949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a5ec08e73a4624"/>
  </p:sldMasterIdLst>
  <p:sldIdLst>
    <p:sldId xmlns:r="http://schemas.openxmlformats.org/officeDocument/2006/relationships" id="256" r:id="R25003849b5b942f4"/>
    <p:sldId xmlns:r="http://schemas.openxmlformats.org/officeDocument/2006/relationships" id="257" r:id="R5213dd0fe12b41ea"/>
    <p:sldId xmlns:r="http://schemas.openxmlformats.org/officeDocument/2006/relationships" id="258" r:id="Rf13908aeeb4441f3"/>
    <p:sldId xmlns:r="http://schemas.openxmlformats.org/officeDocument/2006/relationships" id="259" r:id="Rf97fa5f2054740aa"/>
    <p:sldId xmlns:r="http://schemas.openxmlformats.org/officeDocument/2006/relationships" id="260" r:id="R7dcab8cd822241ed"/>
    <p:sldId xmlns:r="http://schemas.openxmlformats.org/officeDocument/2006/relationships" id="261" r:id="Rff1f591948734760"/>
    <p:sldId xmlns:r="http://schemas.openxmlformats.org/officeDocument/2006/relationships" id="262" r:id="R531e8f2d78e24d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a5ec08e73a4624" /><Relationship Type="http://schemas.openxmlformats.org/officeDocument/2006/relationships/slide" Target="/ppt/slides/slide1.xml" Id="R25003849b5b942f4" /><Relationship Type="http://schemas.openxmlformats.org/officeDocument/2006/relationships/slide" Target="/ppt/slides/slide2.xml" Id="R5213dd0fe12b41ea" /><Relationship Type="http://schemas.openxmlformats.org/officeDocument/2006/relationships/slide" Target="/ppt/slides/slide3.xml" Id="Rf13908aeeb4441f3" /><Relationship Type="http://schemas.openxmlformats.org/officeDocument/2006/relationships/slide" Target="/ppt/slides/slide4.xml" Id="Rf97fa5f2054740aa" /><Relationship Type="http://schemas.openxmlformats.org/officeDocument/2006/relationships/slide" Target="/ppt/slides/slide5.xml" Id="R7dcab8cd822241ed" /><Relationship Type="http://schemas.openxmlformats.org/officeDocument/2006/relationships/slide" Target="/ppt/slides/slide6.xml" Id="Rff1f591948734760" /><Relationship Type="http://schemas.openxmlformats.org/officeDocument/2006/relationships/slide" Target="/ppt/slides/slide7.xml" Id="R531e8f2d78e24d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65f7edfd0f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730510c0f48e5" /><Relationship Type="http://schemas.openxmlformats.org/officeDocument/2006/relationships/theme" Target="/ppt/slideMasters/theme/theme1.xml" Id="R65ed9e94578243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730510c0f48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328d4fc2f4c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87f3d12d142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b34629d2b4f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cb3547459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b0002aeed4d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7593477f442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f799232304c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ULSTEIN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ENTREPRENØR AS ble etablert [år] og holder til i Haddal.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32 241 174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−3 408 558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−3 028 029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6 728 577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17 208 505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ULSTEIN BETONGINDUSTRI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Eiksundvegen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6064 Haddal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999 503 845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ULSTEIN ENTREPRENØR AS</a:t>
            </a:r>
          </a:p>
        </p:txBody>
      </p:sp>
    </p:spTree>
  </p:cSld>
  <p:clrMapOvr>
    <a:masterClrMapping xmlns:a="http://schemas.openxmlformats.org/drawingml/2006/main"/>
  </p:clrMapOvr>
</p:sld>
</file>