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6e2ee85c004d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0e68f7fa7948d1"/>
  </p:sldMasterIdLst>
  <p:sldIdLst>
    <p:sldId xmlns:r="http://schemas.openxmlformats.org/officeDocument/2006/relationships" id="256" r:id="Rffbdd6a7a4894df9"/>
    <p:sldId xmlns:r="http://schemas.openxmlformats.org/officeDocument/2006/relationships" id="257" r:id="R376220d8152c458d"/>
    <p:sldId xmlns:r="http://schemas.openxmlformats.org/officeDocument/2006/relationships" id="258" r:id="R1200fbc0cacb433e"/>
    <p:sldId xmlns:r="http://schemas.openxmlformats.org/officeDocument/2006/relationships" id="259" r:id="R2d91727c4dcc42ec"/>
    <p:sldId xmlns:r="http://schemas.openxmlformats.org/officeDocument/2006/relationships" id="260" r:id="Rd960311a413844e7"/>
    <p:sldId xmlns:r="http://schemas.openxmlformats.org/officeDocument/2006/relationships" id="261" r:id="R1cc4861b5ca2456e"/>
    <p:sldId xmlns:r="http://schemas.openxmlformats.org/officeDocument/2006/relationships" id="262" r:id="Rea0dc32c22cc40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0e68f7fa7948d1" /><Relationship Type="http://schemas.openxmlformats.org/officeDocument/2006/relationships/slide" Target="/ppt/slides/slide1.xml" Id="Rffbdd6a7a4894df9" /><Relationship Type="http://schemas.openxmlformats.org/officeDocument/2006/relationships/slide" Target="/ppt/slides/slide2.xml" Id="R376220d8152c458d" /><Relationship Type="http://schemas.openxmlformats.org/officeDocument/2006/relationships/slide" Target="/ppt/slides/slide3.xml" Id="R1200fbc0cacb433e" /><Relationship Type="http://schemas.openxmlformats.org/officeDocument/2006/relationships/slide" Target="/ppt/slides/slide4.xml" Id="R2d91727c4dcc42ec" /><Relationship Type="http://schemas.openxmlformats.org/officeDocument/2006/relationships/slide" Target="/ppt/slides/slide5.xml" Id="Rd960311a413844e7" /><Relationship Type="http://schemas.openxmlformats.org/officeDocument/2006/relationships/slide" Target="/ppt/slides/slide6.xml" Id="R1cc4861b5ca2456e" /><Relationship Type="http://schemas.openxmlformats.org/officeDocument/2006/relationships/slide" Target="/ppt/slides/slide7.xml" Id="Rea0dc32c22cc40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398f02dfc949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406049a1e41eb" /><Relationship Type="http://schemas.openxmlformats.org/officeDocument/2006/relationships/theme" Target="/ppt/slideMasters/theme/theme1.xml" Id="Rf1f42b5985ae40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9406049a1e41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ce958d5414e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969d705c848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bec8312344b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f92226cdb43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ec43be07e43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b8a1b46fc49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2308fcac040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MUSETTE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MUSETTE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MUSETTE AS ble etablert [år] og holder til i Knarrevik.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MUSETTE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MUSETTE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MUSETTE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3 152 173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207 199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160 744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1 319 398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1 997 557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MUSETTE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SÜSSMANN MICHAEL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SVARSTAD KRISTIN SÜSSMANN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MUSETTE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Godalsvegen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5355 Knarrevik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999 337 589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MUSETTE AS</a:t>
            </a:r>
          </a:p>
        </p:txBody>
      </p:sp>
    </p:spTree>
  </p:cSld>
  <p:clrMapOvr>
    <a:masterClrMapping xmlns:a="http://schemas.openxmlformats.org/drawingml/2006/main"/>
  </p:clrMapOvr>
</p:sld>
</file>