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816b40be5145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493dc8c7944961"/>
  </p:sldMasterIdLst>
  <p:sldIdLst>
    <p:sldId xmlns:r="http://schemas.openxmlformats.org/officeDocument/2006/relationships" id="256" r:id="Rede0174e1f5d4cb0"/>
    <p:sldId xmlns:r="http://schemas.openxmlformats.org/officeDocument/2006/relationships" id="257" r:id="R88fd0bdbf6b04ffb"/>
    <p:sldId xmlns:r="http://schemas.openxmlformats.org/officeDocument/2006/relationships" id="258" r:id="Ra2482cdcb2e447bf"/>
    <p:sldId xmlns:r="http://schemas.openxmlformats.org/officeDocument/2006/relationships" id="259" r:id="R8382cee6e23748ef"/>
    <p:sldId xmlns:r="http://schemas.openxmlformats.org/officeDocument/2006/relationships" id="260" r:id="Rb54893a3091e44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493dc8c7944961" /><Relationship Type="http://schemas.openxmlformats.org/officeDocument/2006/relationships/slide" Target="/ppt/slides/slide1.xml" Id="Rede0174e1f5d4cb0" /><Relationship Type="http://schemas.openxmlformats.org/officeDocument/2006/relationships/slide" Target="/ppt/slides/slide2.xml" Id="R88fd0bdbf6b04ffb" /><Relationship Type="http://schemas.openxmlformats.org/officeDocument/2006/relationships/slide" Target="/ppt/slides/slide3.xml" Id="Ra2482cdcb2e447bf" /><Relationship Type="http://schemas.openxmlformats.org/officeDocument/2006/relationships/slide" Target="/ppt/slides/slide4.xml" Id="R8382cee6e23748ef" /><Relationship Type="http://schemas.openxmlformats.org/officeDocument/2006/relationships/slide" Target="/ppt/slides/slide5.xml" Id="Rb54893a3091e44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4227b7fd3a4c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8d09a4b9240de" /><Relationship Type="http://schemas.openxmlformats.org/officeDocument/2006/relationships/theme" Target="/ppt/slideMasters/theme/theme1.xml" Id="Rd0c7e2961c5542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68d09a4b9240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816c2faa348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1ed45af5347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aca76503e41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83669ed6c4a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cac098ab74a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 MATBØRSEN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 MATBØRSEN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 MATBØRSEN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 MATBØRSEN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 MATBØRSEN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 MATBØRSEN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999 333 079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 MATBØRSEN AS</a:t>
            </a:r>
          </a:p>
        </p:txBody>
      </p:sp>
    </p:spTree>
  </p:cSld>
  <p:clrMapOvr>
    <a:masterClrMapping xmlns:a="http://schemas.openxmlformats.org/drawingml/2006/main"/>
  </p:clrMapOvr>
</p:sld>
</file>