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6f60ce145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662a685bf4710"/>
  </p:sldMasterIdLst>
  <p:sldIdLst>
    <p:sldId xmlns:r="http://schemas.openxmlformats.org/officeDocument/2006/relationships" id="256" r:id="R41acad7df1844935"/>
    <p:sldId xmlns:r="http://schemas.openxmlformats.org/officeDocument/2006/relationships" id="257" r:id="Rfd5c6e9bdb3c496d"/>
    <p:sldId xmlns:r="http://schemas.openxmlformats.org/officeDocument/2006/relationships" id="258" r:id="Ra95dc68d9b9d40b9"/>
    <p:sldId xmlns:r="http://schemas.openxmlformats.org/officeDocument/2006/relationships" id="259" r:id="R8b9d98612f4d4c37"/>
    <p:sldId xmlns:r="http://schemas.openxmlformats.org/officeDocument/2006/relationships" id="260" r:id="Rb1fa9a1e0c4e40b4"/>
    <p:sldId xmlns:r="http://schemas.openxmlformats.org/officeDocument/2006/relationships" id="261" r:id="Rcc48dbf8a100416b"/>
    <p:sldId xmlns:r="http://schemas.openxmlformats.org/officeDocument/2006/relationships" id="262" r:id="R2f5bc69e39ae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662a685bf4710" /><Relationship Type="http://schemas.openxmlformats.org/officeDocument/2006/relationships/slide" Target="/ppt/slides/slide1.xml" Id="R41acad7df1844935" /><Relationship Type="http://schemas.openxmlformats.org/officeDocument/2006/relationships/slide" Target="/ppt/slides/slide2.xml" Id="Rfd5c6e9bdb3c496d" /><Relationship Type="http://schemas.openxmlformats.org/officeDocument/2006/relationships/slide" Target="/ppt/slides/slide3.xml" Id="Ra95dc68d9b9d40b9" /><Relationship Type="http://schemas.openxmlformats.org/officeDocument/2006/relationships/slide" Target="/ppt/slides/slide4.xml" Id="R8b9d98612f4d4c37" /><Relationship Type="http://schemas.openxmlformats.org/officeDocument/2006/relationships/slide" Target="/ppt/slides/slide5.xml" Id="Rb1fa9a1e0c4e40b4" /><Relationship Type="http://schemas.openxmlformats.org/officeDocument/2006/relationships/slide" Target="/ppt/slides/slide6.xml" Id="Rcc48dbf8a100416b" /><Relationship Type="http://schemas.openxmlformats.org/officeDocument/2006/relationships/slide" Target="/ppt/slides/slide7.xml" Id="R2f5bc69e39ae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26551d0e6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df7599aeb48f6" /><Relationship Type="http://schemas.openxmlformats.org/officeDocument/2006/relationships/theme" Target="/ppt/slideMasters/theme/theme1.xml" Id="Rad8edcd8a870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df7599aeb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5d556a54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dee40dca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b4139811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80191ae78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0d9e72f7647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0d979236a4b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8a3bd1b3f42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KNUT JOSTEIN LIEN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KNUT JOSTEIN LIEN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4 180 233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1 836 635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KNUT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999 332 986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KNUT JOSTEIN LIEN AS</a:t>
            </a:r>
          </a:p>
        </p:txBody>
      </p:sp>
    </p:spTree>
  </p:cSld>
  <p:clrMapOvr>
    <a:masterClrMapping xmlns:a="http://schemas.openxmlformats.org/drawingml/2006/main"/>
  </p:clrMapOvr>
</p:sld>
</file>