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bb63dc24f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88c68e1a704644"/>
  </p:sldMasterIdLst>
  <p:sldIdLst>
    <p:sldId xmlns:r="http://schemas.openxmlformats.org/officeDocument/2006/relationships" id="256" r:id="Rcfc919bfa73642bc"/>
    <p:sldId xmlns:r="http://schemas.openxmlformats.org/officeDocument/2006/relationships" id="257" r:id="R29d3cecabd874bfe"/>
    <p:sldId xmlns:r="http://schemas.openxmlformats.org/officeDocument/2006/relationships" id="258" r:id="Rc1239bcfeeb54e53"/>
    <p:sldId xmlns:r="http://schemas.openxmlformats.org/officeDocument/2006/relationships" id="259" r:id="Ra6b81f014d694b60"/>
    <p:sldId xmlns:r="http://schemas.openxmlformats.org/officeDocument/2006/relationships" id="260" r:id="R839afb2e8ed34986"/>
    <p:sldId xmlns:r="http://schemas.openxmlformats.org/officeDocument/2006/relationships" id="261" r:id="R625fe1755d4f4bf5"/>
    <p:sldId xmlns:r="http://schemas.openxmlformats.org/officeDocument/2006/relationships" id="262" r:id="R9876c61d9ee2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8c68e1a704644" /><Relationship Type="http://schemas.openxmlformats.org/officeDocument/2006/relationships/slide" Target="/ppt/slides/slide1.xml" Id="Rcfc919bfa73642bc" /><Relationship Type="http://schemas.openxmlformats.org/officeDocument/2006/relationships/slide" Target="/ppt/slides/slide2.xml" Id="R29d3cecabd874bfe" /><Relationship Type="http://schemas.openxmlformats.org/officeDocument/2006/relationships/slide" Target="/ppt/slides/slide3.xml" Id="Rc1239bcfeeb54e53" /><Relationship Type="http://schemas.openxmlformats.org/officeDocument/2006/relationships/slide" Target="/ppt/slides/slide4.xml" Id="Ra6b81f014d694b60" /><Relationship Type="http://schemas.openxmlformats.org/officeDocument/2006/relationships/slide" Target="/ppt/slides/slide5.xml" Id="R839afb2e8ed34986" /><Relationship Type="http://schemas.openxmlformats.org/officeDocument/2006/relationships/slide" Target="/ppt/slides/slide6.xml" Id="R625fe1755d4f4bf5" /><Relationship Type="http://schemas.openxmlformats.org/officeDocument/2006/relationships/slide" Target="/ppt/slides/slide7.xml" Id="R9876c61d9ee2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d0c178ff9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916cd18eb45c3" /><Relationship Type="http://schemas.openxmlformats.org/officeDocument/2006/relationships/theme" Target="/ppt/slideMasters/theme/theme1.xml" Id="Rf38a6af28e76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3916cd18eb45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346a42234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adc3e9fac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732a5ca07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2a1ac6d15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a6bd18cb7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c8f4226d41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d3296ff9f4d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NEW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NEW ENERGY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15 554 769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15 756 402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SHIPPING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999 332 676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NEW ENERGY AS</a:t>
            </a:r>
          </a:p>
        </p:txBody>
      </p:sp>
    </p:spTree>
  </p:cSld>
  <p:clrMapOvr>
    <a:masterClrMapping xmlns:a="http://schemas.openxmlformats.org/drawingml/2006/main"/>
  </p:clrMapOvr>
</p:sld>
</file>