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845ba554f44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4070913ad40f6"/>
  </p:sldMasterIdLst>
  <p:sldIdLst>
    <p:sldId xmlns:r="http://schemas.openxmlformats.org/officeDocument/2006/relationships" id="256" r:id="Rada6220045e44236"/>
    <p:sldId xmlns:r="http://schemas.openxmlformats.org/officeDocument/2006/relationships" id="257" r:id="Rc10d3390fb184462"/>
    <p:sldId xmlns:r="http://schemas.openxmlformats.org/officeDocument/2006/relationships" id="258" r:id="Rb0274f39c7b44a2d"/>
    <p:sldId xmlns:r="http://schemas.openxmlformats.org/officeDocument/2006/relationships" id="259" r:id="R65ac370763aa4557"/>
    <p:sldId xmlns:r="http://schemas.openxmlformats.org/officeDocument/2006/relationships" id="260" r:id="R7572cb93035344e4"/>
    <p:sldId xmlns:r="http://schemas.openxmlformats.org/officeDocument/2006/relationships" id="261" r:id="Rbee8a7edd38440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4070913ad40f6" /><Relationship Type="http://schemas.openxmlformats.org/officeDocument/2006/relationships/slide" Target="/ppt/slides/slide1.xml" Id="Rada6220045e44236" /><Relationship Type="http://schemas.openxmlformats.org/officeDocument/2006/relationships/slide" Target="/ppt/slides/slide2.xml" Id="Rc10d3390fb184462" /><Relationship Type="http://schemas.openxmlformats.org/officeDocument/2006/relationships/slide" Target="/ppt/slides/slide3.xml" Id="Rb0274f39c7b44a2d" /><Relationship Type="http://schemas.openxmlformats.org/officeDocument/2006/relationships/slide" Target="/ppt/slides/slide4.xml" Id="R65ac370763aa4557" /><Relationship Type="http://schemas.openxmlformats.org/officeDocument/2006/relationships/slide" Target="/ppt/slides/slide5.xml" Id="R7572cb93035344e4" /><Relationship Type="http://schemas.openxmlformats.org/officeDocument/2006/relationships/slide" Target="/ppt/slides/slide6.xml" Id="Rbee8a7edd38440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8b7ae3709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ecac992c4030" /><Relationship Type="http://schemas.openxmlformats.org/officeDocument/2006/relationships/theme" Target="/ppt/slideMasters/theme/theme1.xml" Id="Rbc493564b91943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3ecac992c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2af0c21f2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e129695644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8328510a9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36a35f9d841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6e6451e9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aa85a8d3e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MØRTEL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MØRTEL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3 617 965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999 332 242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MØRTEL AS</a:t>
            </a:r>
          </a:p>
        </p:txBody>
      </p:sp>
    </p:spTree>
  </p:cSld>
  <p:clrMapOvr>
    <a:masterClrMapping xmlns:a="http://schemas.openxmlformats.org/drawingml/2006/main"/>
  </p:clrMapOvr>
</p:sld>
</file>