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e18c3330f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1e3615c4f41b2"/>
  </p:sldMasterIdLst>
  <p:sldIdLst>
    <p:sldId xmlns:r="http://schemas.openxmlformats.org/officeDocument/2006/relationships" id="256" r:id="R797dac3cc1e94461"/>
    <p:sldId xmlns:r="http://schemas.openxmlformats.org/officeDocument/2006/relationships" id="257" r:id="R9ace827d21de41db"/>
    <p:sldId xmlns:r="http://schemas.openxmlformats.org/officeDocument/2006/relationships" id="258" r:id="Rb5af5e3081564819"/>
    <p:sldId xmlns:r="http://schemas.openxmlformats.org/officeDocument/2006/relationships" id="259" r:id="R3828a59127ce49f7"/>
    <p:sldId xmlns:r="http://schemas.openxmlformats.org/officeDocument/2006/relationships" id="260" r:id="Re58e05c9876a4358"/>
    <p:sldId xmlns:r="http://schemas.openxmlformats.org/officeDocument/2006/relationships" id="261" r:id="Rb719d111f5224b33"/>
    <p:sldId xmlns:r="http://schemas.openxmlformats.org/officeDocument/2006/relationships" id="262" r:id="R01efb3e4b37b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1e3615c4f41b2" /><Relationship Type="http://schemas.openxmlformats.org/officeDocument/2006/relationships/slide" Target="/ppt/slides/slide1.xml" Id="R797dac3cc1e94461" /><Relationship Type="http://schemas.openxmlformats.org/officeDocument/2006/relationships/slide" Target="/ppt/slides/slide2.xml" Id="R9ace827d21de41db" /><Relationship Type="http://schemas.openxmlformats.org/officeDocument/2006/relationships/slide" Target="/ppt/slides/slide3.xml" Id="Rb5af5e3081564819" /><Relationship Type="http://schemas.openxmlformats.org/officeDocument/2006/relationships/slide" Target="/ppt/slides/slide4.xml" Id="R3828a59127ce49f7" /><Relationship Type="http://schemas.openxmlformats.org/officeDocument/2006/relationships/slide" Target="/ppt/slides/slide5.xml" Id="Re58e05c9876a4358" /><Relationship Type="http://schemas.openxmlformats.org/officeDocument/2006/relationships/slide" Target="/ppt/slides/slide6.xml" Id="Rb719d111f5224b33" /><Relationship Type="http://schemas.openxmlformats.org/officeDocument/2006/relationships/slide" Target="/ppt/slides/slide7.xml" Id="R01efb3e4b37b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542bfc8c7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742af9da0400f" /><Relationship Type="http://schemas.openxmlformats.org/officeDocument/2006/relationships/theme" Target="/ppt/slideMasters/theme/theme1.xml" Id="Rd58b0ac23421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6742af9da040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e43830036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cd4670439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268a211864d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547192aab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b102c5a46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17d92097a49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d036a087b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