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f16ead451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ad16a882342ec"/>
  </p:sldMasterIdLst>
  <p:sldIdLst>
    <p:sldId xmlns:r="http://schemas.openxmlformats.org/officeDocument/2006/relationships" id="256" r:id="R7552c437eb924f07"/>
    <p:sldId xmlns:r="http://schemas.openxmlformats.org/officeDocument/2006/relationships" id="257" r:id="Rfcd54d3941f14730"/>
    <p:sldId xmlns:r="http://schemas.openxmlformats.org/officeDocument/2006/relationships" id="258" r:id="Rf1765453bd5c4bcf"/>
    <p:sldId xmlns:r="http://schemas.openxmlformats.org/officeDocument/2006/relationships" id="259" r:id="R0a5f872af5e3495d"/>
    <p:sldId xmlns:r="http://schemas.openxmlformats.org/officeDocument/2006/relationships" id="260" r:id="R1540573ea5eb4501"/>
    <p:sldId xmlns:r="http://schemas.openxmlformats.org/officeDocument/2006/relationships" id="261" r:id="R8b2c233debf64f4f"/>
    <p:sldId xmlns:r="http://schemas.openxmlformats.org/officeDocument/2006/relationships" id="262" r:id="Ra75859909ca5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ad16a882342ec" /><Relationship Type="http://schemas.openxmlformats.org/officeDocument/2006/relationships/slide" Target="/ppt/slides/slide1.xml" Id="R7552c437eb924f07" /><Relationship Type="http://schemas.openxmlformats.org/officeDocument/2006/relationships/slide" Target="/ppt/slides/slide2.xml" Id="Rfcd54d3941f14730" /><Relationship Type="http://schemas.openxmlformats.org/officeDocument/2006/relationships/slide" Target="/ppt/slides/slide3.xml" Id="Rf1765453bd5c4bcf" /><Relationship Type="http://schemas.openxmlformats.org/officeDocument/2006/relationships/slide" Target="/ppt/slides/slide4.xml" Id="R0a5f872af5e3495d" /><Relationship Type="http://schemas.openxmlformats.org/officeDocument/2006/relationships/slide" Target="/ppt/slides/slide5.xml" Id="R1540573ea5eb4501" /><Relationship Type="http://schemas.openxmlformats.org/officeDocument/2006/relationships/slide" Target="/ppt/slides/slide6.xml" Id="R8b2c233debf64f4f" /><Relationship Type="http://schemas.openxmlformats.org/officeDocument/2006/relationships/slide" Target="/ppt/slides/slide7.xml" Id="Ra75859909ca5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13f807dd7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094453c8547bd" /><Relationship Type="http://schemas.openxmlformats.org/officeDocument/2006/relationships/theme" Target="/ppt/slideMasters/theme/theme1.xml" Id="Rd3cc64c1247b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094453c85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4ad740064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301f295a6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1423254ce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377671594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d1f119d6d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37a4c9ea3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7ea469f96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UTEMILJØGRUPPEN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UTEMILJØGRUPPEN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DORTHIN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Maskin og Utemiljø AS, Håkon Håkonssons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26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post@maskinogutemiljo.no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maskinogutemiljo.no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999 327 265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UTEMILJØGRUPPEN AS</a:t>
            </a:r>
          </a:p>
        </p:txBody>
      </p:sp>
    </p:spTree>
  </p:cSld>
  <p:clrMapOvr>
    <a:masterClrMapping xmlns:a="http://schemas.openxmlformats.org/drawingml/2006/main"/>
  </p:clrMapOvr>
</p:sld>
</file>