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c2fdb6293645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c52f996334f1b"/>
  </p:sldMasterIdLst>
  <p:sldIdLst>
    <p:sldId xmlns:r="http://schemas.openxmlformats.org/officeDocument/2006/relationships" id="256" r:id="Rcde61cfce88045e0"/>
    <p:sldId xmlns:r="http://schemas.openxmlformats.org/officeDocument/2006/relationships" id="257" r:id="R6c1100b6917040a0"/>
    <p:sldId xmlns:r="http://schemas.openxmlformats.org/officeDocument/2006/relationships" id="258" r:id="Ra842454372bc47db"/>
    <p:sldId xmlns:r="http://schemas.openxmlformats.org/officeDocument/2006/relationships" id="259" r:id="Reb92b0819c03422f"/>
    <p:sldId xmlns:r="http://schemas.openxmlformats.org/officeDocument/2006/relationships" id="260" r:id="R051c6fcba07a43bc"/>
    <p:sldId xmlns:r="http://schemas.openxmlformats.org/officeDocument/2006/relationships" id="261" r:id="Rd253ab17fb7f4d96"/>
    <p:sldId xmlns:r="http://schemas.openxmlformats.org/officeDocument/2006/relationships" id="262" r:id="Rd5a96794355f43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c52f996334f1b" /><Relationship Type="http://schemas.openxmlformats.org/officeDocument/2006/relationships/slide" Target="/ppt/slides/slide1.xml" Id="Rcde61cfce88045e0" /><Relationship Type="http://schemas.openxmlformats.org/officeDocument/2006/relationships/slide" Target="/ppt/slides/slide2.xml" Id="R6c1100b6917040a0" /><Relationship Type="http://schemas.openxmlformats.org/officeDocument/2006/relationships/slide" Target="/ppt/slides/slide3.xml" Id="Ra842454372bc47db" /><Relationship Type="http://schemas.openxmlformats.org/officeDocument/2006/relationships/slide" Target="/ppt/slides/slide4.xml" Id="Reb92b0819c03422f" /><Relationship Type="http://schemas.openxmlformats.org/officeDocument/2006/relationships/slide" Target="/ppt/slides/slide5.xml" Id="R051c6fcba07a43bc" /><Relationship Type="http://schemas.openxmlformats.org/officeDocument/2006/relationships/slide" Target="/ppt/slides/slide6.xml" Id="Rd253ab17fb7f4d96" /><Relationship Type="http://schemas.openxmlformats.org/officeDocument/2006/relationships/slide" Target="/ppt/slides/slide7.xml" Id="Rd5a96794355f43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a54d90e619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ff6b6b6fa48a7" /><Relationship Type="http://schemas.openxmlformats.org/officeDocument/2006/relationships/theme" Target="/ppt/slideMasters/theme/theme1.xml" Id="Rc461412bbfb4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fff6b6b6fa48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2d946753d47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93bff4e264a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5efbc974c4e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500bd1fb347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a1473d2f6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1255ff14c48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a4c2d961f49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TOFFER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TOFFER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1 369 559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1 369 558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SØBSTAD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Gudruns gate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chris@rett-hjem.no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999 326 641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INVEST AS</a:t>
            </a:r>
          </a:p>
        </p:txBody>
      </p:sp>
    </p:spTree>
  </p:cSld>
  <p:clrMapOvr>
    <a:masterClrMapping xmlns:a="http://schemas.openxmlformats.org/drawingml/2006/main"/>
  </p:clrMapOvr>
</p:sld>
</file>