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145a2e670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39e05bf664331"/>
  </p:sldMasterIdLst>
  <p:sldIdLst>
    <p:sldId xmlns:r="http://schemas.openxmlformats.org/officeDocument/2006/relationships" id="256" r:id="R592a432994e34094"/>
    <p:sldId xmlns:r="http://schemas.openxmlformats.org/officeDocument/2006/relationships" id="257" r:id="Rf7c3bb7cb62e477f"/>
    <p:sldId xmlns:r="http://schemas.openxmlformats.org/officeDocument/2006/relationships" id="258" r:id="R2bceb44630e24d57"/>
    <p:sldId xmlns:r="http://schemas.openxmlformats.org/officeDocument/2006/relationships" id="259" r:id="Rc45b57da25d041c0"/>
    <p:sldId xmlns:r="http://schemas.openxmlformats.org/officeDocument/2006/relationships" id="260" r:id="R101e5df3093848fe"/>
    <p:sldId xmlns:r="http://schemas.openxmlformats.org/officeDocument/2006/relationships" id="261" r:id="Ra4f6a5737559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39e05bf664331" /><Relationship Type="http://schemas.openxmlformats.org/officeDocument/2006/relationships/slide" Target="/ppt/slides/slide1.xml" Id="R592a432994e34094" /><Relationship Type="http://schemas.openxmlformats.org/officeDocument/2006/relationships/slide" Target="/ppt/slides/slide2.xml" Id="Rf7c3bb7cb62e477f" /><Relationship Type="http://schemas.openxmlformats.org/officeDocument/2006/relationships/slide" Target="/ppt/slides/slide3.xml" Id="R2bceb44630e24d57" /><Relationship Type="http://schemas.openxmlformats.org/officeDocument/2006/relationships/slide" Target="/ppt/slides/slide4.xml" Id="Rc45b57da25d041c0" /><Relationship Type="http://schemas.openxmlformats.org/officeDocument/2006/relationships/slide" Target="/ppt/slides/slide5.xml" Id="R101e5df3093848fe" /><Relationship Type="http://schemas.openxmlformats.org/officeDocument/2006/relationships/slide" Target="/ppt/slides/slide6.xml" Id="Ra4f6a5737559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8bd72fe7f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206e2aaf24903" /><Relationship Type="http://schemas.openxmlformats.org/officeDocument/2006/relationships/theme" Target="/ppt/slideMasters/theme/theme1.xml" Id="R64a9d4e4ea25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206e2aaf2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f64fd87d7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4f1235f9d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790290b0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f49623871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8ab437994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234ecfe5b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 RØRLEGGER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 RØRLEGGER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ROGER 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Suttestadvegen 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RØRLEGGER AS</a:t>
            </a:r>
          </a:p>
        </p:txBody>
      </p:sp>
    </p:spTree>
  </p:cSld>
  <p:clrMapOvr>
    <a:masterClrMapping xmlns:a="http://schemas.openxmlformats.org/drawingml/2006/main"/>
  </p:clrMapOvr>
</p:sld>
</file>