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499d5fcabe44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c07b768c2a409b"/>
  </p:sldMasterIdLst>
  <p:sldIdLst>
    <p:sldId xmlns:r="http://schemas.openxmlformats.org/officeDocument/2006/relationships" id="256" r:id="R8650ef2aa76a43ff"/>
    <p:sldId xmlns:r="http://schemas.openxmlformats.org/officeDocument/2006/relationships" id="257" r:id="R18c4f79a03b64d27"/>
    <p:sldId xmlns:r="http://schemas.openxmlformats.org/officeDocument/2006/relationships" id="258" r:id="R9d5dc886f2cf4f25"/>
    <p:sldId xmlns:r="http://schemas.openxmlformats.org/officeDocument/2006/relationships" id="259" r:id="Rccf486ea7df14ad6"/>
    <p:sldId xmlns:r="http://schemas.openxmlformats.org/officeDocument/2006/relationships" id="260" r:id="R3120ca89daae4664"/>
    <p:sldId xmlns:r="http://schemas.openxmlformats.org/officeDocument/2006/relationships" id="261" r:id="Rbdd366d063bf4e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c07b768c2a409b" /><Relationship Type="http://schemas.openxmlformats.org/officeDocument/2006/relationships/slide" Target="/ppt/slides/slide1.xml" Id="R8650ef2aa76a43ff" /><Relationship Type="http://schemas.openxmlformats.org/officeDocument/2006/relationships/slide" Target="/ppt/slides/slide2.xml" Id="R18c4f79a03b64d27" /><Relationship Type="http://schemas.openxmlformats.org/officeDocument/2006/relationships/slide" Target="/ppt/slides/slide3.xml" Id="R9d5dc886f2cf4f25" /><Relationship Type="http://schemas.openxmlformats.org/officeDocument/2006/relationships/slide" Target="/ppt/slides/slide4.xml" Id="Rccf486ea7df14ad6" /><Relationship Type="http://schemas.openxmlformats.org/officeDocument/2006/relationships/slide" Target="/ppt/slides/slide5.xml" Id="R3120ca89daae4664" /><Relationship Type="http://schemas.openxmlformats.org/officeDocument/2006/relationships/slide" Target="/ppt/slides/slide6.xml" Id="Rbdd366d063bf4e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e6344c463d45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31b7ed5ed4432" /><Relationship Type="http://schemas.openxmlformats.org/officeDocument/2006/relationships/theme" Target="/ppt/slideMasters/theme/theme1.xml" Id="R74e72097a17445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231b7ed5ed44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e161349ec47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6736e1a244c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e2b6139504f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849d8824f4d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4fa53914440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d07feb98347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CHICKO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CHICKO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CHICKO HOLDING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CHICKO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CHICKO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CHICKO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HATLEVIK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CHICKO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999 326 323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CHICKO HOLDING AS</a:t>
            </a:r>
          </a:p>
        </p:txBody>
      </p:sp>
    </p:spTree>
  </p:cSld>
  <p:clrMapOvr>
    <a:masterClrMapping xmlns:a="http://schemas.openxmlformats.org/drawingml/2006/main"/>
  </p:clrMapOvr>
</p:sld>
</file>