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82f93130da4b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3fd16245a473e"/>
  </p:sldMasterIdLst>
  <p:sldIdLst>
    <p:sldId xmlns:r="http://schemas.openxmlformats.org/officeDocument/2006/relationships" id="256" r:id="R8c421b1d07794a12"/>
    <p:sldId xmlns:r="http://schemas.openxmlformats.org/officeDocument/2006/relationships" id="257" r:id="R4510165e74fd4b8a"/>
    <p:sldId xmlns:r="http://schemas.openxmlformats.org/officeDocument/2006/relationships" id="258" r:id="R2af787ba724a49b8"/>
    <p:sldId xmlns:r="http://schemas.openxmlformats.org/officeDocument/2006/relationships" id="259" r:id="Rbd4eef74f1dc41c9"/>
    <p:sldId xmlns:r="http://schemas.openxmlformats.org/officeDocument/2006/relationships" id="260" r:id="R09a36413084d4a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3fd16245a473e" /><Relationship Type="http://schemas.openxmlformats.org/officeDocument/2006/relationships/slide" Target="/ppt/slides/slide1.xml" Id="R8c421b1d07794a12" /><Relationship Type="http://schemas.openxmlformats.org/officeDocument/2006/relationships/slide" Target="/ppt/slides/slide2.xml" Id="R4510165e74fd4b8a" /><Relationship Type="http://schemas.openxmlformats.org/officeDocument/2006/relationships/slide" Target="/ppt/slides/slide3.xml" Id="R2af787ba724a49b8" /><Relationship Type="http://schemas.openxmlformats.org/officeDocument/2006/relationships/slide" Target="/ppt/slides/slide4.xml" Id="Rbd4eef74f1dc41c9" /><Relationship Type="http://schemas.openxmlformats.org/officeDocument/2006/relationships/slide" Target="/ppt/slides/slide5.xml" Id="R09a36413084d4a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a266862ca48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0a8d2f6dc4b54" /><Relationship Type="http://schemas.openxmlformats.org/officeDocument/2006/relationships/theme" Target="/ppt/slideMasters/theme/theme1.xml" Id="R96fcfc187f0e45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c0a8d2f6dc4b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41b7280a244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4174b42c84b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3951a3da946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10cc6c1ca4b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a1facb7cc4d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KFP MUR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KFP MUR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KFP MUR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KFP MUR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KFP MUR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KFP MUR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999 325 076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KFP MUR AS</a:t>
            </a:r>
          </a:p>
        </p:txBody>
      </p:sp>
    </p:spTree>
  </p:cSld>
  <p:clrMapOvr>
    <a:masterClrMapping xmlns:a="http://schemas.openxmlformats.org/drawingml/2006/main"/>
  </p:clrMapOvr>
</p:sld>
</file>