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91872ed9ad44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1a8790538c4cb6"/>
  </p:sldMasterIdLst>
  <p:sldIdLst>
    <p:sldId xmlns:r="http://schemas.openxmlformats.org/officeDocument/2006/relationships" id="256" r:id="Ra20379d7a6764a6c"/>
    <p:sldId xmlns:r="http://schemas.openxmlformats.org/officeDocument/2006/relationships" id="257" r:id="R1fad64a42d804524"/>
    <p:sldId xmlns:r="http://schemas.openxmlformats.org/officeDocument/2006/relationships" id="258" r:id="R3b17dc1013624bde"/>
    <p:sldId xmlns:r="http://schemas.openxmlformats.org/officeDocument/2006/relationships" id="259" r:id="R5923cc9e7d094a9f"/>
    <p:sldId xmlns:r="http://schemas.openxmlformats.org/officeDocument/2006/relationships" id="260" r:id="R83263bef0362465b"/>
    <p:sldId xmlns:r="http://schemas.openxmlformats.org/officeDocument/2006/relationships" id="261" r:id="R88fe96dd33a247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a8790538c4cb6" /><Relationship Type="http://schemas.openxmlformats.org/officeDocument/2006/relationships/slide" Target="/ppt/slides/slide1.xml" Id="Ra20379d7a6764a6c" /><Relationship Type="http://schemas.openxmlformats.org/officeDocument/2006/relationships/slide" Target="/ppt/slides/slide2.xml" Id="R1fad64a42d804524" /><Relationship Type="http://schemas.openxmlformats.org/officeDocument/2006/relationships/slide" Target="/ppt/slides/slide3.xml" Id="R3b17dc1013624bde" /><Relationship Type="http://schemas.openxmlformats.org/officeDocument/2006/relationships/slide" Target="/ppt/slides/slide4.xml" Id="R5923cc9e7d094a9f" /><Relationship Type="http://schemas.openxmlformats.org/officeDocument/2006/relationships/slide" Target="/ppt/slides/slide5.xml" Id="R83263bef0362465b" /><Relationship Type="http://schemas.openxmlformats.org/officeDocument/2006/relationships/slide" Target="/ppt/slides/slide6.xml" Id="R88fe96dd33a247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e66d4cef64d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29cb2b1974d48" /><Relationship Type="http://schemas.openxmlformats.org/officeDocument/2006/relationships/theme" Target="/ppt/slideMasters/theme/theme1.xml" Id="R475655d1063d45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529cb2b1974d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1165cf36c40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1d9debc714d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83672e97143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77a6b9fac4f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38f929e8842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702ebdaa246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JOTRA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24 754 022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2 610 281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1 967 008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2 408 849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9 475 768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999 323 049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JOTRA AS</a:t>
            </a:r>
          </a:p>
        </p:txBody>
      </p:sp>
    </p:spTree>
  </p:cSld>
  <p:clrMapOvr>
    <a:masterClrMapping xmlns:a="http://schemas.openxmlformats.org/drawingml/2006/main"/>
  </p:clrMapOvr>
</p:sld>
</file>