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a9a6a3001549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6a1ef8ea9e41f1"/>
  </p:sldMasterIdLst>
  <p:sldIdLst>
    <p:sldId xmlns:r="http://schemas.openxmlformats.org/officeDocument/2006/relationships" id="256" r:id="Rbaff50148c394286"/>
    <p:sldId xmlns:r="http://schemas.openxmlformats.org/officeDocument/2006/relationships" id="257" r:id="R77a77fe662174ca4"/>
    <p:sldId xmlns:r="http://schemas.openxmlformats.org/officeDocument/2006/relationships" id="258" r:id="Rc22fe11040944a02"/>
    <p:sldId xmlns:r="http://schemas.openxmlformats.org/officeDocument/2006/relationships" id="259" r:id="R2e73bd7051034d94"/>
    <p:sldId xmlns:r="http://schemas.openxmlformats.org/officeDocument/2006/relationships" id="260" r:id="R6291a386df004fcc"/>
    <p:sldId xmlns:r="http://schemas.openxmlformats.org/officeDocument/2006/relationships" id="261" r:id="R020866d3faff4cd7"/>
    <p:sldId xmlns:r="http://schemas.openxmlformats.org/officeDocument/2006/relationships" id="262" r:id="R46575b2df9f742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6a1ef8ea9e41f1" /><Relationship Type="http://schemas.openxmlformats.org/officeDocument/2006/relationships/slide" Target="/ppt/slides/slide1.xml" Id="Rbaff50148c394286" /><Relationship Type="http://schemas.openxmlformats.org/officeDocument/2006/relationships/slide" Target="/ppt/slides/slide2.xml" Id="R77a77fe662174ca4" /><Relationship Type="http://schemas.openxmlformats.org/officeDocument/2006/relationships/slide" Target="/ppt/slides/slide3.xml" Id="Rc22fe11040944a02" /><Relationship Type="http://schemas.openxmlformats.org/officeDocument/2006/relationships/slide" Target="/ppt/slides/slide4.xml" Id="R2e73bd7051034d94" /><Relationship Type="http://schemas.openxmlformats.org/officeDocument/2006/relationships/slide" Target="/ppt/slides/slide5.xml" Id="R6291a386df004fcc" /><Relationship Type="http://schemas.openxmlformats.org/officeDocument/2006/relationships/slide" Target="/ppt/slides/slide6.xml" Id="R020866d3faff4cd7" /><Relationship Type="http://schemas.openxmlformats.org/officeDocument/2006/relationships/slide" Target="/ppt/slides/slide7.xml" Id="R46575b2df9f742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692784a98a40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2624030934769" /><Relationship Type="http://schemas.openxmlformats.org/officeDocument/2006/relationships/theme" Target="/ppt/slideMasters/theme/theme1.xml" Id="R5fe4e70a82c149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426240309347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4957786c143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c900fcd014a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fee12e1c141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24dfb7cde4a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9b39e732f49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4ccf8295445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095b176a64c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PCT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PCT AS ble etablert [år] og holder til i Åmot.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−493 781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−619 993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−565 322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1 698 743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Dekon regnskap as, Industriveien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3340 Åmot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999 320 554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PCT AS</a:t>
            </a:r>
          </a:p>
        </p:txBody>
      </p:sp>
    </p:spTree>
  </p:cSld>
  <p:clrMapOvr>
    <a:masterClrMapping xmlns:a="http://schemas.openxmlformats.org/drawingml/2006/main"/>
  </p:clrMapOvr>
</p:sld>
</file>