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39769ef0c84d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415f6ae5094249"/>
  </p:sldMasterIdLst>
  <p:sldIdLst>
    <p:sldId xmlns:r="http://schemas.openxmlformats.org/officeDocument/2006/relationships" id="256" r:id="R9737a778c0cc4b1a"/>
    <p:sldId xmlns:r="http://schemas.openxmlformats.org/officeDocument/2006/relationships" id="257" r:id="R4b5819cc41e543bc"/>
    <p:sldId xmlns:r="http://schemas.openxmlformats.org/officeDocument/2006/relationships" id="258" r:id="Re6b65bcd62b14b8e"/>
    <p:sldId xmlns:r="http://schemas.openxmlformats.org/officeDocument/2006/relationships" id="259" r:id="R8f28f3546d384c71"/>
    <p:sldId xmlns:r="http://schemas.openxmlformats.org/officeDocument/2006/relationships" id="260" r:id="R6f4214d8ac2444cb"/>
    <p:sldId xmlns:r="http://schemas.openxmlformats.org/officeDocument/2006/relationships" id="261" r:id="R7368f3b8fab54d9b"/>
    <p:sldId xmlns:r="http://schemas.openxmlformats.org/officeDocument/2006/relationships" id="262" r:id="R41820ff899414e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15f6ae5094249" /><Relationship Type="http://schemas.openxmlformats.org/officeDocument/2006/relationships/slide" Target="/ppt/slides/slide1.xml" Id="R9737a778c0cc4b1a" /><Relationship Type="http://schemas.openxmlformats.org/officeDocument/2006/relationships/slide" Target="/ppt/slides/slide2.xml" Id="R4b5819cc41e543bc" /><Relationship Type="http://schemas.openxmlformats.org/officeDocument/2006/relationships/slide" Target="/ppt/slides/slide3.xml" Id="Re6b65bcd62b14b8e" /><Relationship Type="http://schemas.openxmlformats.org/officeDocument/2006/relationships/slide" Target="/ppt/slides/slide4.xml" Id="R8f28f3546d384c71" /><Relationship Type="http://schemas.openxmlformats.org/officeDocument/2006/relationships/slide" Target="/ppt/slides/slide5.xml" Id="R6f4214d8ac2444cb" /><Relationship Type="http://schemas.openxmlformats.org/officeDocument/2006/relationships/slide" Target="/ppt/slides/slide6.xml" Id="R7368f3b8fab54d9b" /><Relationship Type="http://schemas.openxmlformats.org/officeDocument/2006/relationships/slide" Target="/ppt/slides/slide7.xml" Id="R41820ff899414e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443c3c3244e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b50701c044c4c" /><Relationship Type="http://schemas.openxmlformats.org/officeDocument/2006/relationships/theme" Target="/ppt/slideMasters/theme/theme1.xml" Id="R7d55a5e087a447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5b50701c044c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e44a4a58344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f8a5e213c4b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aee8ed3c542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e75c8bd2341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fc835a9044d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4078aa9a742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de2436ff443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 SLOTTSGATE 3 &amp; PRINSENSGATE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3 &amp; PRINSENSGATE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3 &amp; PRINSENSGATE 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3 &amp; PRINSENSGATE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3 &amp; PRINSENSGATE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3 &amp; PRINSENSGATE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13 465 986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10 584 229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8 332 630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52 652 230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69 324 145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3 &amp; PRINSENSGATE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3 &amp; PRINSENSGATE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999 316 670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SLOTTSGATE 3 &amp; PRINSENSGATE 5 AS</a:t>
            </a:r>
          </a:p>
        </p:txBody>
      </p:sp>
    </p:spTree>
  </p:cSld>
  <p:clrMapOvr>
    <a:masterClrMapping xmlns:a="http://schemas.openxmlformats.org/drawingml/2006/main"/>
  </p:clrMapOvr>
</p:sld>
</file>