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437718f5f54e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48d5614614f4b"/>
  </p:sldMasterIdLst>
  <p:sldIdLst>
    <p:sldId xmlns:r="http://schemas.openxmlformats.org/officeDocument/2006/relationships" id="256" r:id="R07c298dfe7e3437b"/>
    <p:sldId xmlns:r="http://schemas.openxmlformats.org/officeDocument/2006/relationships" id="257" r:id="R45ec2fd13d0c4ae7"/>
    <p:sldId xmlns:r="http://schemas.openxmlformats.org/officeDocument/2006/relationships" id="258" r:id="Rb3d4013e007440ae"/>
    <p:sldId xmlns:r="http://schemas.openxmlformats.org/officeDocument/2006/relationships" id="259" r:id="Rf529772193374171"/>
    <p:sldId xmlns:r="http://schemas.openxmlformats.org/officeDocument/2006/relationships" id="260" r:id="R07c2181e88f54665"/>
    <p:sldId xmlns:r="http://schemas.openxmlformats.org/officeDocument/2006/relationships" id="261" r:id="R2c1d946cdc5545cd"/>
    <p:sldId xmlns:r="http://schemas.openxmlformats.org/officeDocument/2006/relationships" id="262" r:id="R3f7dbd7230d6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48d5614614f4b" /><Relationship Type="http://schemas.openxmlformats.org/officeDocument/2006/relationships/slide" Target="/ppt/slides/slide1.xml" Id="R07c298dfe7e3437b" /><Relationship Type="http://schemas.openxmlformats.org/officeDocument/2006/relationships/slide" Target="/ppt/slides/slide2.xml" Id="R45ec2fd13d0c4ae7" /><Relationship Type="http://schemas.openxmlformats.org/officeDocument/2006/relationships/slide" Target="/ppt/slides/slide3.xml" Id="Rb3d4013e007440ae" /><Relationship Type="http://schemas.openxmlformats.org/officeDocument/2006/relationships/slide" Target="/ppt/slides/slide4.xml" Id="Rf529772193374171" /><Relationship Type="http://schemas.openxmlformats.org/officeDocument/2006/relationships/slide" Target="/ppt/slides/slide5.xml" Id="R07c2181e88f54665" /><Relationship Type="http://schemas.openxmlformats.org/officeDocument/2006/relationships/slide" Target="/ppt/slides/slide6.xml" Id="R2c1d946cdc5545cd" /><Relationship Type="http://schemas.openxmlformats.org/officeDocument/2006/relationships/slide" Target="/ppt/slides/slide7.xml" Id="R3f7dbd7230d6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f5ad0d5af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6da8509c547d9" /><Relationship Type="http://schemas.openxmlformats.org/officeDocument/2006/relationships/theme" Target="/ppt/slideMasters/theme/theme1.xml" Id="R0d8cef8238cc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6da8509c5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c9e92c79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95f57677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51e9d1b154b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e7b0966c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9f03ecac5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4ef1b4e7a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7299784b3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LENA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LENA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1 802 322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GUDBRANDSEN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999 314 031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LENA BOLIG AS</a:t>
            </a:r>
          </a:p>
        </p:txBody>
      </p:sp>
    </p:spTree>
  </p:cSld>
  <p:clrMapOvr>
    <a:masterClrMapping xmlns:a="http://schemas.openxmlformats.org/drawingml/2006/main"/>
  </p:clrMapOvr>
</p:sld>
</file>