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29dc5d553045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800abce65d4b19"/>
  </p:sldMasterIdLst>
  <p:sldIdLst>
    <p:sldId xmlns:r="http://schemas.openxmlformats.org/officeDocument/2006/relationships" id="256" r:id="R9edbd4d240e741ea"/>
    <p:sldId xmlns:r="http://schemas.openxmlformats.org/officeDocument/2006/relationships" id="257" r:id="Rd955b78d39a24c00"/>
    <p:sldId xmlns:r="http://schemas.openxmlformats.org/officeDocument/2006/relationships" id="258" r:id="R2ad847e2c7634f29"/>
    <p:sldId xmlns:r="http://schemas.openxmlformats.org/officeDocument/2006/relationships" id="259" r:id="R61a016d642604e78"/>
    <p:sldId xmlns:r="http://schemas.openxmlformats.org/officeDocument/2006/relationships" id="260" r:id="R99dd96fd7636450e"/>
    <p:sldId xmlns:r="http://schemas.openxmlformats.org/officeDocument/2006/relationships" id="261" r:id="Rab63405e3b53496a"/>
    <p:sldId xmlns:r="http://schemas.openxmlformats.org/officeDocument/2006/relationships" id="262" r:id="R4566c96d10b64e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00abce65d4b19" /><Relationship Type="http://schemas.openxmlformats.org/officeDocument/2006/relationships/slide" Target="/ppt/slides/slide1.xml" Id="R9edbd4d240e741ea" /><Relationship Type="http://schemas.openxmlformats.org/officeDocument/2006/relationships/slide" Target="/ppt/slides/slide2.xml" Id="Rd955b78d39a24c00" /><Relationship Type="http://schemas.openxmlformats.org/officeDocument/2006/relationships/slide" Target="/ppt/slides/slide3.xml" Id="R2ad847e2c7634f29" /><Relationship Type="http://schemas.openxmlformats.org/officeDocument/2006/relationships/slide" Target="/ppt/slides/slide4.xml" Id="R61a016d642604e78" /><Relationship Type="http://schemas.openxmlformats.org/officeDocument/2006/relationships/slide" Target="/ppt/slides/slide5.xml" Id="R99dd96fd7636450e" /><Relationship Type="http://schemas.openxmlformats.org/officeDocument/2006/relationships/slide" Target="/ppt/slides/slide6.xml" Id="Rab63405e3b53496a" /><Relationship Type="http://schemas.openxmlformats.org/officeDocument/2006/relationships/slide" Target="/ppt/slides/slide7.xml" Id="R4566c96d10b64e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80dd8938444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3ecaeb5fe491d" /><Relationship Type="http://schemas.openxmlformats.org/officeDocument/2006/relationships/theme" Target="/ppt/slideMasters/theme/theme1.xml" Id="R3a5435b9172d41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b3ecaeb5fe49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95356aaee4a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114c3d5e84c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b4accacd140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266be89f046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591b1ece149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2a0567b5b46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f637d58d145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ESPEGARD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ESPEGARD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4 292 515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6 677 175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8 232 626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ESPEGARD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ESPEGARD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Salongåsen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3073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999 309 844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ESPEGARD AS</a:t>
            </a:r>
          </a:p>
        </p:txBody>
      </p:sp>
    </p:spTree>
  </p:cSld>
  <p:clrMapOvr>
    <a:masterClrMapping xmlns:a="http://schemas.openxmlformats.org/drawingml/2006/main"/>
  </p:clrMapOvr>
</p:sld>
</file>