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89ffa870c64e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5f6ae224f54e03"/>
  </p:sldMasterIdLst>
  <p:sldIdLst>
    <p:sldId xmlns:r="http://schemas.openxmlformats.org/officeDocument/2006/relationships" id="256" r:id="Rc332ad3192f7481c"/>
    <p:sldId xmlns:r="http://schemas.openxmlformats.org/officeDocument/2006/relationships" id="257" r:id="R903a2479efde47f0"/>
    <p:sldId xmlns:r="http://schemas.openxmlformats.org/officeDocument/2006/relationships" id="258" r:id="Rf7aa2f2aa8b04490"/>
    <p:sldId xmlns:r="http://schemas.openxmlformats.org/officeDocument/2006/relationships" id="259" r:id="R10831b4681274612"/>
    <p:sldId xmlns:r="http://schemas.openxmlformats.org/officeDocument/2006/relationships" id="260" r:id="R4889501247c6468e"/>
    <p:sldId xmlns:r="http://schemas.openxmlformats.org/officeDocument/2006/relationships" id="261" r:id="R84dd0af8d8de4a03"/>
    <p:sldId xmlns:r="http://schemas.openxmlformats.org/officeDocument/2006/relationships" id="262" r:id="Rc7152358f9fc40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5f6ae224f54e03" /><Relationship Type="http://schemas.openxmlformats.org/officeDocument/2006/relationships/slide" Target="/ppt/slides/slide1.xml" Id="Rc332ad3192f7481c" /><Relationship Type="http://schemas.openxmlformats.org/officeDocument/2006/relationships/slide" Target="/ppt/slides/slide2.xml" Id="R903a2479efde47f0" /><Relationship Type="http://schemas.openxmlformats.org/officeDocument/2006/relationships/slide" Target="/ppt/slides/slide3.xml" Id="Rf7aa2f2aa8b04490" /><Relationship Type="http://schemas.openxmlformats.org/officeDocument/2006/relationships/slide" Target="/ppt/slides/slide4.xml" Id="R10831b4681274612" /><Relationship Type="http://schemas.openxmlformats.org/officeDocument/2006/relationships/slide" Target="/ppt/slides/slide5.xml" Id="R4889501247c6468e" /><Relationship Type="http://schemas.openxmlformats.org/officeDocument/2006/relationships/slide" Target="/ppt/slides/slide6.xml" Id="R84dd0af8d8de4a03" /><Relationship Type="http://schemas.openxmlformats.org/officeDocument/2006/relationships/slide" Target="/ppt/slides/slide7.xml" Id="Rc7152358f9fc40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b647c9bf274d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05f1ac71a452d" /><Relationship Type="http://schemas.openxmlformats.org/officeDocument/2006/relationships/theme" Target="/ppt/slideMasters/theme/theme1.xml" Id="R8af48b3da90740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305f1ac71a45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6d83805e04d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a9be943f54b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02141020c44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e9fadc48a46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360b12e0442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3de44018649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121b185234b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STORGATA 1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1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 INVEST AS ble etablert [år] og holder til i Andenes.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1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1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1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−290 060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−369 625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2 446 620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1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JSJ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ANDØY VEKST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1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8480 Andenes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johnny@norlandia.no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999 307 329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1 INVEST AS</a:t>
            </a:r>
          </a:p>
        </p:txBody>
      </p:sp>
    </p:spTree>
  </p:cSld>
  <p:clrMapOvr>
    <a:masterClrMapping xmlns:a="http://schemas.openxmlformats.org/drawingml/2006/main"/>
  </p:clrMapOvr>
</p:sld>
</file>