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bd36fe60d941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dde9f030bc40a1"/>
  </p:sldMasterIdLst>
  <p:sldIdLst>
    <p:sldId xmlns:r="http://schemas.openxmlformats.org/officeDocument/2006/relationships" id="256" r:id="R1a1d63453c6d4947"/>
    <p:sldId xmlns:r="http://schemas.openxmlformats.org/officeDocument/2006/relationships" id="257" r:id="Rf3fe713996e44fd9"/>
    <p:sldId xmlns:r="http://schemas.openxmlformats.org/officeDocument/2006/relationships" id="258" r:id="Rcc345bf8373c4ba3"/>
    <p:sldId xmlns:r="http://schemas.openxmlformats.org/officeDocument/2006/relationships" id="259" r:id="R7d5bd6df94a3401f"/>
    <p:sldId xmlns:r="http://schemas.openxmlformats.org/officeDocument/2006/relationships" id="260" r:id="Rc379396cf4434ad1"/>
    <p:sldId xmlns:r="http://schemas.openxmlformats.org/officeDocument/2006/relationships" id="261" r:id="Rf600e4a534ac46e5"/>
    <p:sldId xmlns:r="http://schemas.openxmlformats.org/officeDocument/2006/relationships" id="262" r:id="R07b9ab2b192145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de9f030bc40a1" /><Relationship Type="http://schemas.openxmlformats.org/officeDocument/2006/relationships/slide" Target="/ppt/slides/slide1.xml" Id="R1a1d63453c6d4947" /><Relationship Type="http://schemas.openxmlformats.org/officeDocument/2006/relationships/slide" Target="/ppt/slides/slide2.xml" Id="Rf3fe713996e44fd9" /><Relationship Type="http://schemas.openxmlformats.org/officeDocument/2006/relationships/slide" Target="/ppt/slides/slide3.xml" Id="Rcc345bf8373c4ba3" /><Relationship Type="http://schemas.openxmlformats.org/officeDocument/2006/relationships/slide" Target="/ppt/slides/slide4.xml" Id="R7d5bd6df94a3401f" /><Relationship Type="http://schemas.openxmlformats.org/officeDocument/2006/relationships/slide" Target="/ppt/slides/slide5.xml" Id="Rc379396cf4434ad1" /><Relationship Type="http://schemas.openxmlformats.org/officeDocument/2006/relationships/slide" Target="/ppt/slides/slide6.xml" Id="Rf600e4a534ac46e5" /><Relationship Type="http://schemas.openxmlformats.org/officeDocument/2006/relationships/slide" Target="/ppt/slides/slide7.xml" Id="R07b9ab2b192145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7a5480b3640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c975da9f24843" /><Relationship Type="http://schemas.openxmlformats.org/officeDocument/2006/relationships/theme" Target="/ppt/slideMasters/theme/theme1.xml" Id="R2889f8384f6446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bc975da9f248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1a80486ab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4a7c5a05b43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4cfac8c8740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9e65363864b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68818fdd7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04558ed9b48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6afd3da9b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HEAT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HEAT ARKITEKTER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5 890 696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 ASMERVIK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PAULSRUD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post@heatark.no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www.heatark.no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999 306 233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HEAT ARKITEKTER AS</a:t>
            </a:r>
          </a:p>
        </p:txBody>
      </p:sp>
    </p:spTree>
  </p:cSld>
  <p:clrMapOvr>
    <a:masterClrMapping xmlns:a="http://schemas.openxmlformats.org/drawingml/2006/main"/>
  </p:clrMapOvr>
</p:sld>
</file>