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c0787d6b5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5330735d4f43a0"/>
  </p:sldMasterIdLst>
  <p:sldIdLst>
    <p:sldId xmlns:r="http://schemas.openxmlformats.org/officeDocument/2006/relationships" id="256" r:id="R72feb0513d9845b9"/>
    <p:sldId xmlns:r="http://schemas.openxmlformats.org/officeDocument/2006/relationships" id="257" r:id="R3efccabf2c124efc"/>
    <p:sldId xmlns:r="http://schemas.openxmlformats.org/officeDocument/2006/relationships" id="258" r:id="Rb0c65490185a47c1"/>
    <p:sldId xmlns:r="http://schemas.openxmlformats.org/officeDocument/2006/relationships" id="259" r:id="Rfc5653e27cfb4872"/>
    <p:sldId xmlns:r="http://schemas.openxmlformats.org/officeDocument/2006/relationships" id="260" r:id="Ra4299537d7a346f8"/>
    <p:sldId xmlns:r="http://schemas.openxmlformats.org/officeDocument/2006/relationships" id="261" r:id="Ra992dcb2034e4acc"/>
    <p:sldId xmlns:r="http://schemas.openxmlformats.org/officeDocument/2006/relationships" id="262" r:id="R095e5978ca6b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330735d4f43a0" /><Relationship Type="http://schemas.openxmlformats.org/officeDocument/2006/relationships/slide" Target="/ppt/slides/slide1.xml" Id="R72feb0513d9845b9" /><Relationship Type="http://schemas.openxmlformats.org/officeDocument/2006/relationships/slide" Target="/ppt/slides/slide2.xml" Id="R3efccabf2c124efc" /><Relationship Type="http://schemas.openxmlformats.org/officeDocument/2006/relationships/slide" Target="/ppt/slides/slide3.xml" Id="Rb0c65490185a47c1" /><Relationship Type="http://schemas.openxmlformats.org/officeDocument/2006/relationships/slide" Target="/ppt/slides/slide4.xml" Id="Rfc5653e27cfb4872" /><Relationship Type="http://schemas.openxmlformats.org/officeDocument/2006/relationships/slide" Target="/ppt/slides/slide5.xml" Id="Ra4299537d7a346f8" /><Relationship Type="http://schemas.openxmlformats.org/officeDocument/2006/relationships/slide" Target="/ppt/slides/slide6.xml" Id="Ra992dcb2034e4acc" /><Relationship Type="http://schemas.openxmlformats.org/officeDocument/2006/relationships/slide" Target="/ppt/slides/slide7.xml" Id="R095e5978ca6b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5284f3d79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74a87b8844c1" /><Relationship Type="http://schemas.openxmlformats.org/officeDocument/2006/relationships/theme" Target="/ppt/slideMasters/theme/theme1.xml" Id="Re9f3331ba989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9274a87b88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e2028a8a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fb6a7fe514d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da1f3dbce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c0b2df1a644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341f1198444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103ec3f734f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b6bdf95d14f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GJØVIK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GJØVIK ELEKTRO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4 122 691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3 022 022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JMHA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Ametystvegen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2818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andreas@gjovikelektro.no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999 299 083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ELEKTRO AS</a:t>
            </a:r>
          </a:p>
        </p:txBody>
      </p:sp>
    </p:spTree>
  </p:cSld>
  <p:clrMapOvr>
    <a:masterClrMapping xmlns:a="http://schemas.openxmlformats.org/drawingml/2006/main"/>
  </p:clrMapOvr>
</p:sld>
</file>