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f2cd608984e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929ebeef104e6c"/>
  </p:sldMasterIdLst>
  <p:sldIdLst>
    <p:sldId xmlns:r="http://schemas.openxmlformats.org/officeDocument/2006/relationships" id="256" r:id="R065ca5769fe3412a"/>
    <p:sldId xmlns:r="http://schemas.openxmlformats.org/officeDocument/2006/relationships" id="257" r:id="R1491e1d9095f4188"/>
    <p:sldId xmlns:r="http://schemas.openxmlformats.org/officeDocument/2006/relationships" id="258" r:id="R6a6123c429d64ecf"/>
    <p:sldId xmlns:r="http://schemas.openxmlformats.org/officeDocument/2006/relationships" id="259" r:id="R4ef644e670cb4d96"/>
    <p:sldId xmlns:r="http://schemas.openxmlformats.org/officeDocument/2006/relationships" id="260" r:id="Raf938a96f3e54ad8"/>
    <p:sldId xmlns:r="http://schemas.openxmlformats.org/officeDocument/2006/relationships" id="261" r:id="R2bd53cb790df42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29ebeef104e6c" /><Relationship Type="http://schemas.openxmlformats.org/officeDocument/2006/relationships/slide" Target="/ppt/slides/slide1.xml" Id="R065ca5769fe3412a" /><Relationship Type="http://schemas.openxmlformats.org/officeDocument/2006/relationships/slide" Target="/ppt/slides/slide2.xml" Id="R1491e1d9095f4188" /><Relationship Type="http://schemas.openxmlformats.org/officeDocument/2006/relationships/slide" Target="/ppt/slides/slide3.xml" Id="R6a6123c429d64ecf" /><Relationship Type="http://schemas.openxmlformats.org/officeDocument/2006/relationships/slide" Target="/ppt/slides/slide4.xml" Id="R4ef644e670cb4d96" /><Relationship Type="http://schemas.openxmlformats.org/officeDocument/2006/relationships/slide" Target="/ppt/slides/slide5.xml" Id="Raf938a96f3e54ad8" /><Relationship Type="http://schemas.openxmlformats.org/officeDocument/2006/relationships/slide" Target="/ppt/slides/slide6.xml" Id="R2bd53cb790df42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dd16575ae42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9d00cc5ef46ec" /><Relationship Type="http://schemas.openxmlformats.org/officeDocument/2006/relationships/theme" Target="/ppt/slideMasters/theme/theme1.xml" Id="R50d0f716538a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49d00cc5ef46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2309a9cbc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1372e8b294d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60dec2559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5eefd5dd8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9cd398ccb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59841934e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HINNA BISTRO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HINNA BISTRO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HINNA BISTRO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HINNA BISTRO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HINNA BISTRO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HINNA BISTRO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HINNA BISTRO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Hinnasvingene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999 296 939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HINNA BISTRO HOLDING AS</a:t>
            </a:r>
          </a:p>
        </p:txBody>
      </p:sp>
    </p:spTree>
  </p:cSld>
  <p:clrMapOvr>
    <a:masterClrMapping xmlns:a="http://schemas.openxmlformats.org/drawingml/2006/main"/>
  </p:clrMapOvr>
</p:sld>
</file>