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bdf98b5eba4c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e6ba4e65f14bf6"/>
  </p:sldMasterIdLst>
  <p:sldIdLst>
    <p:sldId xmlns:r="http://schemas.openxmlformats.org/officeDocument/2006/relationships" id="256" r:id="R2d06b0819b1a4282"/>
    <p:sldId xmlns:r="http://schemas.openxmlformats.org/officeDocument/2006/relationships" id="257" r:id="R3b857058e82c422d"/>
    <p:sldId xmlns:r="http://schemas.openxmlformats.org/officeDocument/2006/relationships" id="258" r:id="R8185d335d0024c4b"/>
    <p:sldId xmlns:r="http://schemas.openxmlformats.org/officeDocument/2006/relationships" id="259" r:id="R9b1298a464b4439d"/>
    <p:sldId xmlns:r="http://schemas.openxmlformats.org/officeDocument/2006/relationships" id="260" r:id="Rf6bca88eaec54667"/>
    <p:sldId xmlns:r="http://schemas.openxmlformats.org/officeDocument/2006/relationships" id="261" r:id="Rdb509f51a0b14687"/>
    <p:sldId xmlns:r="http://schemas.openxmlformats.org/officeDocument/2006/relationships" id="262" r:id="Rdc19e544a3fa4f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6ba4e65f14bf6" /><Relationship Type="http://schemas.openxmlformats.org/officeDocument/2006/relationships/slide" Target="/ppt/slides/slide1.xml" Id="R2d06b0819b1a4282" /><Relationship Type="http://schemas.openxmlformats.org/officeDocument/2006/relationships/slide" Target="/ppt/slides/slide2.xml" Id="R3b857058e82c422d" /><Relationship Type="http://schemas.openxmlformats.org/officeDocument/2006/relationships/slide" Target="/ppt/slides/slide3.xml" Id="R8185d335d0024c4b" /><Relationship Type="http://schemas.openxmlformats.org/officeDocument/2006/relationships/slide" Target="/ppt/slides/slide4.xml" Id="R9b1298a464b4439d" /><Relationship Type="http://schemas.openxmlformats.org/officeDocument/2006/relationships/slide" Target="/ppt/slides/slide5.xml" Id="Rf6bca88eaec54667" /><Relationship Type="http://schemas.openxmlformats.org/officeDocument/2006/relationships/slide" Target="/ppt/slides/slide6.xml" Id="Rdb509f51a0b14687" /><Relationship Type="http://schemas.openxmlformats.org/officeDocument/2006/relationships/slide" Target="/ppt/slides/slide7.xml" Id="Rdc19e544a3fa4f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06bf72a4c47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34fba25584706" /><Relationship Type="http://schemas.openxmlformats.org/officeDocument/2006/relationships/theme" Target="/ppt/slideMasters/theme/theme1.xml" Id="R3e4a440863fc4f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634fba255847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a8f79bbc840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703f517b94f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bf299f68740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5fa292dd340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3ee509fda42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ac4c3071a40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90fdcaa254e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GALTA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GALTA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7 790 612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9 013 242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GALTA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999 296 149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