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4c176671846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589c9834644675"/>
  </p:sldMasterIdLst>
  <p:sldIdLst>
    <p:sldId xmlns:r="http://schemas.openxmlformats.org/officeDocument/2006/relationships" id="256" r:id="R5256d8da57f74f6a"/>
    <p:sldId xmlns:r="http://schemas.openxmlformats.org/officeDocument/2006/relationships" id="257" r:id="R9a7bb0fcb0634ab5"/>
    <p:sldId xmlns:r="http://schemas.openxmlformats.org/officeDocument/2006/relationships" id="258" r:id="R0a91b76365fa4371"/>
    <p:sldId xmlns:r="http://schemas.openxmlformats.org/officeDocument/2006/relationships" id="259" r:id="Rc9ffeac0e1894205"/>
    <p:sldId xmlns:r="http://schemas.openxmlformats.org/officeDocument/2006/relationships" id="260" r:id="R153b6f71adc845c7"/>
    <p:sldId xmlns:r="http://schemas.openxmlformats.org/officeDocument/2006/relationships" id="261" r:id="R884edc4a4a1941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89c9834644675" /><Relationship Type="http://schemas.openxmlformats.org/officeDocument/2006/relationships/slide" Target="/ppt/slides/slide1.xml" Id="R5256d8da57f74f6a" /><Relationship Type="http://schemas.openxmlformats.org/officeDocument/2006/relationships/slide" Target="/ppt/slides/slide2.xml" Id="R9a7bb0fcb0634ab5" /><Relationship Type="http://schemas.openxmlformats.org/officeDocument/2006/relationships/slide" Target="/ppt/slides/slide3.xml" Id="R0a91b76365fa4371" /><Relationship Type="http://schemas.openxmlformats.org/officeDocument/2006/relationships/slide" Target="/ppt/slides/slide4.xml" Id="Rc9ffeac0e1894205" /><Relationship Type="http://schemas.openxmlformats.org/officeDocument/2006/relationships/slide" Target="/ppt/slides/slide5.xml" Id="R153b6f71adc845c7" /><Relationship Type="http://schemas.openxmlformats.org/officeDocument/2006/relationships/slide" Target="/ppt/slides/slide6.xml" Id="R884edc4a4a1941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9d0bb174d40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aa2361fb74f59" /><Relationship Type="http://schemas.openxmlformats.org/officeDocument/2006/relationships/theme" Target="/ppt/slideMasters/theme/theme1.xml" Id="Rf4d50b0c55c94b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aa2361fb74f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9051f263543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39fc32a204b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2f9ed0c1b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8bca0655247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24e29a870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1588fbd74b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ÅSERAL GRUS OG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GRUS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ÅSERAL GRUS OG BETONG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GRUS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GRUS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GRUS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RIBE BETONG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GRUS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999 292 879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GRUS OG BETONG AS</a:t>
            </a:r>
          </a:p>
        </p:txBody>
      </p:sp>
    </p:spTree>
  </p:cSld>
  <p:clrMapOvr>
    <a:masterClrMapping xmlns:a="http://schemas.openxmlformats.org/drawingml/2006/main"/>
  </p:clrMapOvr>
</p:sld>
</file>