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7c8d39950e40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1b1067b64040f8"/>
  </p:sldMasterIdLst>
  <p:sldIdLst>
    <p:sldId xmlns:r="http://schemas.openxmlformats.org/officeDocument/2006/relationships" id="256" r:id="R4b1769ab30b2436e"/>
    <p:sldId xmlns:r="http://schemas.openxmlformats.org/officeDocument/2006/relationships" id="257" r:id="R2e9c982cebee4069"/>
    <p:sldId xmlns:r="http://schemas.openxmlformats.org/officeDocument/2006/relationships" id="258" r:id="R19b8f98ece9c443a"/>
    <p:sldId xmlns:r="http://schemas.openxmlformats.org/officeDocument/2006/relationships" id="259" r:id="R9d9c809815734fcf"/>
    <p:sldId xmlns:r="http://schemas.openxmlformats.org/officeDocument/2006/relationships" id="260" r:id="Rc4e3475b58fa440f"/>
    <p:sldId xmlns:r="http://schemas.openxmlformats.org/officeDocument/2006/relationships" id="261" r:id="Rcdbb9921a5d24bc4"/>
    <p:sldId xmlns:r="http://schemas.openxmlformats.org/officeDocument/2006/relationships" id="262" r:id="R61964566269c48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b1067b64040f8" /><Relationship Type="http://schemas.openxmlformats.org/officeDocument/2006/relationships/slide" Target="/ppt/slides/slide1.xml" Id="R4b1769ab30b2436e" /><Relationship Type="http://schemas.openxmlformats.org/officeDocument/2006/relationships/slide" Target="/ppt/slides/slide2.xml" Id="R2e9c982cebee4069" /><Relationship Type="http://schemas.openxmlformats.org/officeDocument/2006/relationships/slide" Target="/ppt/slides/slide3.xml" Id="R19b8f98ece9c443a" /><Relationship Type="http://schemas.openxmlformats.org/officeDocument/2006/relationships/slide" Target="/ppt/slides/slide4.xml" Id="R9d9c809815734fcf" /><Relationship Type="http://schemas.openxmlformats.org/officeDocument/2006/relationships/slide" Target="/ppt/slides/slide5.xml" Id="Rc4e3475b58fa440f" /><Relationship Type="http://schemas.openxmlformats.org/officeDocument/2006/relationships/slide" Target="/ppt/slides/slide6.xml" Id="Rcdbb9921a5d24bc4" /><Relationship Type="http://schemas.openxmlformats.org/officeDocument/2006/relationships/slide" Target="/ppt/slides/slide7.xml" Id="R61964566269c48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f65752602249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0a8013fc94141" /><Relationship Type="http://schemas.openxmlformats.org/officeDocument/2006/relationships/theme" Target="/ppt/slideMasters/theme/theme1.xml" Id="R64e6ceec2fc540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30a8013fc9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cc3f29a9e4b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1a6a062864c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fb2af95e34b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0014cf91b42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409dfa9434c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245b796a646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7278d63b749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BOLEYN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BOLEYN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BOLEYN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BOLEYN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BOLEYN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BOLEYN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−426 914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765 031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15 496 092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15 812 227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BOLEYN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MELLE-BØRRESEN B LINE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BOLEYN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Sørkedalsveien 963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999 290 175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BOLEYN HOLDING AS</a:t>
            </a:r>
          </a:p>
        </p:txBody>
      </p:sp>
    </p:spTree>
  </p:cSld>
  <p:clrMapOvr>
    <a:masterClrMapping xmlns:a="http://schemas.openxmlformats.org/drawingml/2006/main"/>
  </p:clrMapOvr>
</p:sld>
</file>