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9a9830927a47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e34a4a61e84ab8"/>
  </p:sldMasterIdLst>
  <p:sldIdLst>
    <p:sldId xmlns:r="http://schemas.openxmlformats.org/officeDocument/2006/relationships" id="256" r:id="R0d5c5da28c0e4fd5"/>
    <p:sldId xmlns:r="http://schemas.openxmlformats.org/officeDocument/2006/relationships" id="257" r:id="Rd6ffe57b04604a5d"/>
    <p:sldId xmlns:r="http://schemas.openxmlformats.org/officeDocument/2006/relationships" id="258" r:id="R7ad6895ba6514cb9"/>
    <p:sldId xmlns:r="http://schemas.openxmlformats.org/officeDocument/2006/relationships" id="259" r:id="R56921d0395ee4b24"/>
    <p:sldId xmlns:r="http://schemas.openxmlformats.org/officeDocument/2006/relationships" id="260" r:id="Ra3ba49f25cbb413e"/>
    <p:sldId xmlns:r="http://schemas.openxmlformats.org/officeDocument/2006/relationships" id="261" r:id="Rc959f6490b6d43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e34a4a61e84ab8" /><Relationship Type="http://schemas.openxmlformats.org/officeDocument/2006/relationships/slide" Target="/ppt/slides/slide1.xml" Id="R0d5c5da28c0e4fd5" /><Relationship Type="http://schemas.openxmlformats.org/officeDocument/2006/relationships/slide" Target="/ppt/slides/slide2.xml" Id="Rd6ffe57b04604a5d" /><Relationship Type="http://schemas.openxmlformats.org/officeDocument/2006/relationships/slide" Target="/ppt/slides/slide3.xml" Id="R7ad6895ba6514cb9" /><Relationship Type="http://schemas.openxmlformats.org/officeDocument/2006/relationships/slide" Target="/ppt/slides/slide4.xml" Id="R56921d0395ee4b24" /><Relationship Type="http://schemas.openxmlformats.org/officeDocument/2006/relationships/slide" Target="/ppt/slides/slide5.xml" Id="Ra3ba49f25cbb413e" /><Relationship Type="http://schemas.openxmlformats.org/officeDocument/2006/relationships/slide" Target="/ppt/slides/slide6.xml" Id="Rc959f6490b6d43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cdc31b0ee445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4d27b016e4fc0" /><Relationship Type="http://schemas.openxmlformats.org/officeDocument/2006/relationships/theme" Target="/ppt/slideMasters/theme/theme1.xml" Id="Rc505eeadcdc843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54d27b016e4f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0c499fccf4e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01c18daea46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c154e792b45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9349ab83f46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1723642f243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67ec3ae784a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PROCERTA MINOR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PROCERTA MINOR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PROCERTA MINOR II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PROCERTA MINOR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PROCERTA MINOR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PROCERTA MINOR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PROCERTA MINOR 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PROCERTA MINOR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999 288 022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PROCERTA MINOR II AS</a:t>
            </a:r>
          </a:p>
        </p:txBody>
      </p:sp>
    </p:spTree>
  </p:cSld>
  <p:clrMapOvr>
    <a:masterClrMapping xmlns:a="http://schemas.openxmlformats.org/drawingml/2006/main"/>
  </p:clrMapOvr>
</p:sld>
</file>