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bfdaa2398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3e09e930db4578"/>
  </p:sldMasterIdLst>
  <p:sldIdLst>
    <p:sldId xmlns:r="http://schemas.openxmlformats.org/officeDocument/2006/relationships" id="256" r:id="Rc801fd3616014cd3"/>
    <p:sldId xmlns:r="http://schemas.openxmlformats.org/officeDocument/2006/relationships" id="257" r:id="R3a4d1595d290466d"/>
    <p:sldId xmlns:r="http://schemas.openxmlformats.org/officeDocument/2006/relationships" id="258" r:id="R61f20bdbc1144794"/>
    <p:sldId xmlns:r="http://schemas.openxmlformats.org/officeDocument/2006/relationships" id="259" r:id="R3d5ad130fb904339"/>
    <p:sldId xmlns:r="http://schemas.openxmlformats.org/officeDocument/2006/relationships" id="260" r:id="R5bf5aea0d21e4421"/>
    <p:sldId xmlns:r="http://schemas.openxmlformats.org/officeDocument/2006/relationships" id="261" r:id="R354638844b74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e09e930db4578" /><Relationship Type="http://schemas.openxmlformats.org/officeDocument/2006/relationships/slide" Target="/ppt/slides/slide1.xml" Id="Rc801fd3616014cd3" /><Relationship Type="http://schemas.openxmlformats.org/officeDocument/2006/relationships/slide" Target="/ppt/slides/slide2.xml" Id="R3a4d1595d290466d" /><Relationship Type="http://schemas.openxmlformats.org/officeDocument/2006/relationships/slide" Target="/ppt/slides/slide3.xml" Id="R61f20bdbc1144794" /><Relationship Type="http://schemas.openxmlformats.org/officeDocument/2006/relationships/slide" Target="/ppt/slides/slide4.xml" Id="R3d5ad130fb904339" /><Relationship Type="http://schemas.openxmlformats.org/officeDocument/2006/relationships/slide" Target="/ppt/slides/slide5.xml" Id="R5bf5aea0d21e4421" /><Relationship Type="http://schemas.openxmlformats.org/officeDocument/2006/relationships/slide" Target="/ppt/slides/slide6.xml" Id="R354638844b74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dfa2bbe58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f149a451249bb" /><Relationship Type="http://schemas.openxmlformats.org/officeDocument/2006/relationships/theme" Target="/ppt/slideMasters/theme/theme1.xml" Id="R151be11f056c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f149a4512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86594176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aa813efbf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12e0e7228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aa6ec9d9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f419c82bc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a4e09820a4a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 ØISTEIN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 ØISTEIN ANDERSEN AS ble etablert [år] og holder til i Engerdal.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Hylleråsvegen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2440 Engerdal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999 277 616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ØISTEIN ANDERSEN AS</a:t>
            </a:r>
          </a:p>
        </p:txBody>
      </p:sp>
    </p:spTree>
  </p:cSld>
  <p:clrMapOvr>
    <a:masterClrMapping xmlns:a="http://schemas.openxmlformats.org/drawingml/2006/main"/>
  </p:clrMapOvr>
</p:sld>
</file>