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43c0dd7559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4275b53264ec4"/>
  </p:sldMasterIdLst>
  <p:sldIdLst>
    <p:sldId xmlns:r="http://schemas.openxmlformats.org/officeDocument/2006/relationships" id="256" r:id="R6f509cae29044385"/>
    <p:sldId xmlns:r="http://schemas.openxmlformats.org/officeDocument/2006/relationships" id="257" r:id="Rba4ffa19815e4a1c"/>
    <p:sldId xmlns:r="http://schemas.openxmlformats.org/officeDocument/2006/relationships" id="258" r:id="Rf9abbd69f9cd4008"/>
    <p:sldId xmlns:r="http://schemas.openxmlformats.org/officeDocument/2006/relationships" id="259" r:id="R9a29367de9cf48be"/>
    <p:sldId xmlns:r="http://schemas.openxmlformats.org/officeDocument/2006/relationships" id="260" r:id="R03a27872085745b1"/>
    <p:sldId xmlns:r="http://schemas.openxmlformats.org/officeDocument/2006/relationships" id="261" r:id="R9cfb0261d935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4275b53264ec4" /><Relationship Type="http://schemas.openxmlformats.org/officeDocument/2006/relationships/slide" Target="/ppt/slides/slide1.xml" Id="R6f509cae29044385" /><Relationship Type="http://schemas.openxmlformats.org/officeDocument/2006/relationships/slide" Target="/ppt/slides/slide2.xml" Id="Rba4ffa19815e4a1c" /><Relationship Type="http://schemas.openxmlformats.org/officeDocument/2006/relationships/slide" Target="/ppt/slides/slide3.xml" Id="Rf9abbd69f9cd4008" /><Relationship Type="http://schemas.openxmlformats.org/officeDocument/2006/relationships/slide" Target="/ppt/slides/slide4.xml" Id="R9a29367de9cf48be" /><Relationship Type="http://schemas.openxmlformats.org/officeDocument/2006/relationships/slide" Target="/ppt/slides/slide5.xml" Id="R03a27872085745b1" /><Relationship Type="http://schemas.openxmlformats.org/officeDocument/2006/relationships/slide" Target="/ppt/slides/slide6.xml" Id="R9cfb0261d935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e26e3a9a844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f45fede71451c" /><Relationship Type="http://schemas.openxmlformats.org/officeDocument/2006/relationships/theme" Target="/ppt/slideMasters/theme/theme1.xml" Id="R2bd6dfbbdac3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bf45fede71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93f5e1d98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5aff6e0cb45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320f72e73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b40e901ce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74cbb45d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7f9db3037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 FORVALTNING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SKJERPING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Hodlebrautsvegen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