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ab532484c3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67fd4d5fe04cd4"/>
  </p:sldMasterIdLst>
  <p:sldIdLst>
    <p:sldId xmlns:r="http://schemas.openxmlformats.org/officeDocument/2006/relationships" id="256" r:id="R4a2c6c932a4f4468"/>
    <p:sldId xmlns:r="http://schemas.openxmlformats.org/officeDocument/2006/relationships" id="257" r:id="R217b63a398914378"/>
    <p:sldId xmlns:r="http://schemas.openxmlformats.org/officeDocument/2006/relationships" id="258" r:id="R184d2c4c38c3491b"/>
    <p:sldId xmlns:r="http://schemas.openxmlformats.org/officeDocument/2006/relationships" id="259" r:id="R5e0fcafeef4b451e"/>
    <p:sldId xmlns:r="http://schemas.openxmlformats.org/officeDocument/2006/relationships" id="260" r:id="R86027b435f5f4c52"/>
    <p:sldId xmlns:r="http://schemas.openxmlformats.org/officeDocument/2006/relationships" id="261" r:id="R7652666787524052"/>
    <p:sldId xmlns:r="http://schemas.openxmlformats.org/officeDocument/2006/relationships" id="262" r:id="Ree351180a53f42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67fd4d5fe04cd4" /><Relationship Type="http://schemas.openxmlformats.org/officeDocument/2006/relationships/slide" Target="/ppt/slides/slide1.xml" Id="R4a2c6c932a4f4468" /><Relationship Type="http://schemas.openxmlformats.org/officeDocument/2006/relationships/slide" Target="/ppt/slides/slide2.xml" Id="R217b63a398914378" /><Relationship Type="http://schemas.openxmlformats.org/officeDocument/2006/relationships/slide" Target="/ppt/slides/slide3.xml" Id="R184d2c4c38c3491b" /><Relationship Type="http://schemas.openxmlformats.org/officeDocument/2006/relationships/slide" Target="/ppt/slides/slide4.xml" Id="R5e0fcafeef4b451e" /><Relationship Type="http://schemas.openxmlformats.org/officeDocument/2006/relationships/slide" Target="/ppt/slides/slide5.xml" Id="R86027b435f5f4c52" /><Relationship Type="http://schemas.openxmlformats.org/officeDocument/2006/relationships/slide" Target="/ppt/slides/slide6.xml" Id="R7652666787524052" /><Relationship Type="http://schemas.openxmlformats.org/officeDocument/2006/relationships/slide" Target="/ppt/slides/slide7.xml" Id="Ree351180a53f42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04dc8c3b947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5d857ea404bcb" /><Relationship Type="http://schemas.openxmlformats.org/officeDocument/2006/relationships/theme" Target="/ppt/slideMasters/theme/theme1.xml" Id="Rd18c3f6126c3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5d857ea40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02e2a2d2e4c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c95919aa240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e9b76308b47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9d1da2ffd44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4b0e2171c4b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3738ce2354a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4142ea19b47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PETRICHOR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PETRICHOR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PETRICHOR AS ble etablert [år] og holder til i Morvik.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PETRICHOR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PETRICHOR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PETRICHOR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1 047 806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171 511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3 689 884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PETRICHOR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 PAUL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PETRICHOR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Wik, Torvbakken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5122 Morvik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www.petrichor.no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999 262 902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PETRICHOR AS</a:t>
            </a:r>
          </a:p>
        </p:txBody>
      </p:sp>
    </p:spTree>
  </p:cSld>
  <p:clrMapOvr>
    <a:masterClrMapping xmlns:a="http://schemas.openxmlformats.org/drawingml/2006/main"/>
  </p:clrMapOvr>
</p:sld>
</file>