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e2a34efbe04b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8ca5dee10945f5"/>
  </p:sldMasterIdLst>
  <p:sldIdLst>
    <p:sldId xmlns:r="http://schemas.openxmlformats.org/officeDocument/2006/relationships" id="256" r:id="R475c792583fe431a"/>
    <p:sldId xmlns:r="http://schemas.openxmlformats.org/officeDocument/2006/relationships" id="257" r:id="R7b22926e72b446f5"/>
    <p:sldId xmlns:r="http://schemas.openxmlformats.org/officeDocument/2006/relationships" id="258" r:id="Rc66d32f8fb224dc6"/>
    <p:sldId xmlns:r="http://schemas.openxmlformats.org/officeDocument/2006/relationships" id="259" r:id="Re2df574ca36f4db5"/>
    <p:sldId xmlns:r="http://schemas.openxmlformats.org/officeDocument/2006/relationships" id="260" r:id="Re688906ad9414519"/>
    <p:sldId xmlns:r="http://schemas.openxmlformats.org/officeDocument/2006/relationships" id="261" r:id="Ra180e07f6c114746"/>
    <p:sldId xmlns:r="http://schemas.openxmlformats.org/officeDocument/2006/relationships" id="262" r:id="R3a9cb631e81f4c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ca5dee10945f5" /><Relationship Type="http://schemas.openxmlformats.org/officeDocument/2006/relationships/slide" Target="/ppt/slides/slide1.xml" Id="R475c792583fe431a" /><Relationship Type="http://schemas.openxmlformats.org/officeDocument/2006/relationships/slide" Target="/ppt/slides/slide2.xml" Id="R7b22926e72b446f5" /><Relationship Type="http://schemas.openxmlformats.org/officeDocument/2006/relationships/slide" Target="/ppt/slides/slide3.xml" Id="Rc66d32f8fb224dc6" /><Relationship Type="http://schemas.openxmlformats.org/officeDocument/2006/relationships/slide" Target="/ppt/slides/slide4.xml" Id="Re2df574ca36f4db5" /><Relationship Type="http://schemas.openxmlformats.org/officeDocument/2006/relationships/slide" Target="/ppt/slides/slide5.xml" Id="Re688906ad9414519" /><Relationship Type="http://schemas.openxmlformats.org/officeDocument/2006/relationships/slide" Target="/ppt/slides/slide6.xml" Id="Ra180e07f6c114746" /><Relationship Type="http://schemas.openxmlformats.org/officeDocument/2006/relationships/slide" Target="/ppt/slides/slide7.xml" Id="R3a9cb631e81f4c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07e97350b4a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fed0787454276" /><Relationship Type="http://schemas.openxmlformats.org/officeDocument/2006/relationships/theme" Target="/ppt/slideMasters/theme/theme1.xml" Id="R0418c31403e54a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8fed07874542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55b29e3724b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e9db7909d42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dfb65c9454d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7ec61d80e47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241878fda44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a95458ade41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7f7b191684d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BULL ENGER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ENGER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 ENGER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ENGER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ENGER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ENGER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752 089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−679 085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385 715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15 030 386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18 249 033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ENGER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BULL ENGER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ENGER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Eggevei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thomas@rypedalen.no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999 262 007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ENGER INVEST AS</a:t>
            </a:r>
          </a:p>
        </p:txBody>
      </p:sp>
    </p:spTree>
  </p:cSld>
  <p:clrMapOvr>
    <a:masterClrMapping xmlns:a="http://schemas.openxmlformats.org/drawingml/2006/main"/>
  </p:clrMapOvr>
</p:sld>
</file>