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045aaef8a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948f31d094f9f"/>
  </p:sldMasterIdLst>
  <p:sldIdLst>
    <p:sldId xmlns:r="http://schemas.openxmlformats.org/officeDocument/2006/relationships" id="256" r:id="R9b20f9cb78434e49"/>
    <p:sldId xmlns:r="http://schemas.openxmlformats.org/officeDocument/2006/relationships" id="257" r:id="Rcaeb00b7328941df"/>
    <p:sldId xmlns:r="http://schemas.openxmlformats.org/officeDocument/2006/relationships" id="258" r:id="Rd3b49ac6e3444a3c"/>
    <p:sldId xmlns:r="http://schemas.openxmlformats.org/officeDocument/2006/relationships" id="259" r:id="R508bf1e6502f47ec"/>
    <p:sldId xmlns:r="http://schemas.openxmlformats.org/officeDocument/2006/relationships" id="260" r:id="R0d57f01c8dfd47d3"/>
    <p:sldId xmlns:r="http://schemas.openxmlformats.org/officeDocument/2006/relationships" id="261" r:id="Ra72e4930f5a5422b"/>
    <p:sldId xmlns:r="http://schemas.openxmlformats.org/officeDocument/2006/relationships" id="262" r:id="Rc71c1572976a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948f31d094f9f" /><Relationship Type="http://schemas.openxmlformats.org/officeDocument/2006/relationships/slide" Target="/ppt/slides/slide1.xml" Id="R9b20f9cb78434e49" /><Relationship Type="http://schemas.openxmlformats.org/officeDocument/2006/relationships/slide" Target="/ppt/slides/slide2.xml" Id="Rcaeb00b7328941df" /><Relationship Type="http://schemas.openxmlformats.org/officeDocument/2006/relationships/slide" Target="/ppt/slides/slide3.xml" Id="Rd3b49ac6e3444a3c" /><Relationship Type="http://schemas.openxmlformats.org/officeDocument/2006/relationships/slide" Target="/ppt/slides/slide4.xml" Id="R508bf1e6502f47ec" /><Relationship Type="http://schemas.openxmlformats.org/officeDocument/2006/relationships/slide" Target="/ppt/slides/slide5.xml" Id="R0d57f01c8dfd47d3" /><Relationship Type="http://schemas.openxmlformats.org/officeDocument/2006/relationships/slide" Target="/ppt/slides/slide6.xml" Id="Ra72e4930f5a5422b" /><Relationship Type="http://schemas.openxmlformats.org/officeDocument/2006/relationships/slide" Target="/ppt/slides/slide7.xml" Id="Rc71c1572976a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a06bfd5a3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abc4f75a42f7" /><Relationship Type="http://schemas.openxmlformats.org/officeDocument/2006/relationships/theme" Target="/ppt/slideMasters/theme/theme1.xml" Id="R81f910f2cbf2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2abc4f75a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1e2b89f6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40bb2a182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352ec3dc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45d05334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4fc47678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152e7405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5cb2343b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BENDVOLD ERIK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Bendvold, Fagertunveien 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erik@bendvold.com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