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7f2d3c40e0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e7bfae7fa4747"/>
  </p:sldMasterIdLst>
  <p:sldIdLst>
    <p:sldId xmlns:r="http://schemas.openxmlformats.org/officeDocument/2006/relationships" id="256" r:id="Rc15cc09418464830"/>
    <p:sldId xmlns:r="http://schemas.openxmlformats.org/officeDocument/2006/relationships" id="257" r:id="R2cfbde1e4d0045f5"/>
    <p:sldId xmlns:r="http://schemas.openxmlformats.org/officeDocument/2006/relationships" id="258" r:id="Rb3d3f1abdccd4b43"/>
    <p:sldId xmlns:r="http://schemas.openxmlformats.org/officeDocument/2006/relationships" id="259" r:id="R224c5892cc07477f"/>
    <p:sldId xmlns:r="http://schemas.openxmlformats.org/officeDocument/2006/relationships" id="260" r:id="R595ef3b6d2d840ae"/>
    <p:sldId xmlns:r="http://schemas.openxmlformats.org/officeDocument/2006/relationships" id="261" r:id="R3bbc290d25d04ea9"/>
    <p:sldId xmlns:r="http://schemas.openxmlformats.org/officeDocument/2006/relationships" id="262" r:id="R74135fce9933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e7bfae7fa4747" /><Relationship Type="http://schemas.openxmlformats.org/officeDocument/2006/relationships/slide" Target="/ppt/slides/slide1.xml" Id="Rc15cc09418464830" /><Relationship Type="http://schemas.openxmlformats.org/officeDocument/2006/relationships/slide" Target="/ppt/slides/slide2.xml" Id="R2cfbde1e4d0045f5" /><Relationship Type="http://schemas.openxmlformats.org/officeDocument/2006/relationships/slide" Target="/ppt/slides/slide3.xml" Id="Rb3d3f1abdccd4b43" /><Relationship Type="http://schemas.openxmlformats.org/officeDocument/2006/relationships/slide" Target="/ppt/slides/slide4.xml" Id="R224c5892cc07477f" /><Relationship Type="http://schemas.openxmlformats.org/officeDocument/2006/relationships/slide" Target="/ppt/slides/slide5.xml" Id="R595ef3b6d2d840ae" /><Relationship Type="http://schemas.openxmlformats.org/officeDocument/2006/relationships/slide" Target="/ppt/slides/slide6.xml" Id="R3bbc290d25d04ea9" /><Relationship Type="http://schemas.openxmlformats.org/officeDocument/2006/relationships/slide" Target="/ppt/slides/slide7.xml" Id="R74135fce9933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94d90c617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0065f50c342ac" /><Relationship Type="http://schemas.openxmlformats.org/officeDocument/2006/relationships/theme" Target="/ppt/slideMasters/theme/theme1.xml" Id="Recab10db5915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0065f50c342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e32442f143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fc9a008fd42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fe759e030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ee1fc7916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bc1b8ae2647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ad835c1d6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3adf93f92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