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9cd148c0347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df05c36a84598"/>
  </p:sldMasterIdLst>
  <p:sldIdLst>
    <p:sldId xmlns:r="http://schemas.openxmlformats.org/officeDocument/2006/relationships" id="256" r:id="Rb35b7ecdf88d484a"/>
    <p:sldId xmlns:r="http://schemas.openxmlformats.org/officeDocument/2006/relationships" id="257" r:id="Rb9e8f0c2dede47ca"/>
    <p:sldId xmlns:r="http://schemas.openxmlformats.org/officeDocument/2006/relationships" id="258" r:id="Rf178d179a3f2425f"/>
    <p:sldId xmlns:r="http://schemas.openxmlformats.org/officeDocument/2006/relationships" id="259" r:id="R921a2638adf9481c"/>
    <p:sldId xmlns:r="http://schemas.openxmlformats.org/officeDocument/2006/relationships" id="260" r:id="Rc96ad5e034cc4b40"/>
    <p:sldId xmlns:r="http://schemas.openxmlformats.org/officeDocument/2006/relationships" id="261" r:id="R8f942078226740f7"/>
    <p:sldId xmlns:r="http://schemas.openxmlformats.org/officeDocument/2006/relationships" id="262" r:id="R8fa68df1585a4e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df05c36a84598" /><Relationship Type="http://schemas.openxmlformats.org/officeDocument/2006/relationships/slide" Target="/ppt/slides/slide1.xml" Id="Rb35b7ecdf88d484a" /><Relationship Type="http://schemas.openxmlformats.org/officeDocument/2006/relationships/slide" Target="/ppt/slides/slide2.xml" Id="Rb9e8f0c2dede47ca" /><Relationship Type="http://schemas.openxmlformats.org/officeDocument/2006/relationships/slide" Target="/ppt/slides/slide3.xml" Id="Rf178d179a3f2425f" /><Relationship Type="http://schemas.openxmlformats.org/officeDocument/2006/relationships/slide" Target="/ppt/slides/slide4.xml" Id="R921a2638adf9481c" /><Relationship Type="http://schemas.openxmlformats.org/officeDocument/2006/relationships/slide" Target="/ppt/slides/slide5.xml" Id="Rc96ad5e034cc4b40" /><Relationship Type="http://schemas.openxmlformats.org/officeDocument/2006/relationships/slide" Target="/ppt/slides/slide6.xml" Id="R8f942078226740f7" /><Relationship Type="http://schemas.openxmlformats.org/officeDocument/2006/relationships/slide" Target="/ppt/slides/slide7.xml" Id="R8fa68df1585a4e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4eb2d9d59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9bec47e3f4ecc" /><Relationship Type="http://schemas.openxmlformats.org/officeDocument/2006/relationships/theme" Target="/ppt/slideMasters/theme/theme1.xml" Id="Raf690731eac5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89bec47e3f4e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bca38f9bc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ce1caa0f54c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03feacea5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9e47dda69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68d16ca6749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a9e80ffb74c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529562b9c4a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