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d90dc47e7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65ea5b65440ee"/>
  </p:sldMasterIdLst>
  <p:sldIdLst>
    <p:sldId xmlns:r="http://schemas.openxmlformats.org/officeDocument/2006/relationships" id="256" r:id="R0e9600ee2ffd4b47"/>
    <p:sldId xmlns:r="http://schemas.openxmlformats.org/officeDocument/2006/relationships" id="257" r:id="Re092bb6567ec4325"/>
    <p:sldId xmlns:r="http://schemas.openxmlformats.org/officeDocument/2006/relationships" id="258" r:id="R63dda5f4862c4704"/>
    <p:sldId xmlns:r="http://schemas.openxmlformats.org/officeDocument/2006/relationships" id="259" r:id="R3f8eeac55ff44aa9"/>
    <p:sldId xmlns:r="http://schemas.openxmlformats.org/officeDocument/2006/relationships" id="260" r:id="Ra3d9bca272b04b75"/>
    <p:sldId xmlns:r="http://schemas.openxmlformats.org/officeDocument/2006/relationships" id="261" r:id="R53f8bee04fd146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65ea5b65440ee" /><Relationship Type="http://schemas.openxmlformats.org/officeDocument/2006/relationships/slide" Target="/ppt/slides/slide1.xml" Id="R0e9600ee2ffd4b47" /><Relationship Type="http://schemas.openxmlformats.org/officeDocument/2006/relationships/slide" Target="/ppt/slides/slide2.xml" Id="Re092bb6567ec4325" /><Relationship Type="http://schemas.openxmlformats.org/officeDocument/2006/relationships/slide" Target="/ppt/slides/slide3.xml" Id="R63dda5f4862c4704" /><Relationship Type="http://schemas.openxmlformats.org/officeDocument/2006/relationships/slide" Target="/ppt/slides/slide4.xml" Id="R3f8eeac55ff44aa9" /><Relationship Type="http://schemas.openxmlformats.org/officeDocument/2006/relationships/slide" Target="/ppt/slides/slide5.xml" Id="Ra3d9bca272b04b75" /><Relationship Type="http://schemas.openxmlformats.org/officeDocument/2006/relationships/slide" Target="/ppt/slides/slide6.xml" Id="R53f8bee04fd146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47a0d3dc3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9caff1ae14468" /><Relationship Type="http://schemas.openxmlformats.org/officeDocument/2006/relationships/theme" Target="/ppt/slideMasters/theme/theme1.xml" Id="Rfdb9e3f49acb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9caff1ae1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0d57fa0b1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dd253657d41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5041bee34c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a69777077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8c91264f46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758d3bcb2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