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b285b4a78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78d222d6344d9"/>
  </p:sldMasterIdLst>
  <p:sldIdLst>
    <p:sldId xmlns:r="http://schemas.openxmlformats.org/officeDocument/2006/relationships" id="256" r:id="R04a3c53b1ed64a8a"/>
    <p:sldId xmlns:r="http://schemas.openxmlformats.org/officeDocument/2006/relationships" id="257" r:id="Rb495647dc6fe4c2e"/>
    <p:sldId xmlns:r="http://schemas.openxmlformats.org/officeDocument/2006/relationships" id="258" r:id="R7b703289c9114f09"/>
    <p:sldId xmlns:r="http://schemas.openxmlformats.org/officeDocument/2006/relationships" id="259" r:id="R1278fa88bb1f4aca"/>
    <p:sldId xmlns:r="http://schemas.openxmlformats.org/officeDocument/2006/relationships" id="260" r:id="Re894920984b64a44"/>
    <p:sldId xmlns:r="http://schemas.openxmlformats.org/officeDocument/2006/relationships" id="261" r:id="Rcf00819a694e48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78d222d6344d9" /><Relationship Type="http://schemas.openxmlformats.org/officeDocument/2006/relationships/slide" Target="/ppt/slides/slide1.xml" Id="R04a3c53b1ed64a8a" /><Relationship Type="http://schemas.openxmlformats.org/officeDocument/2006/relationships/slide" Target="/ppt/slides/slide2.xml" Id="Rb495647dc6fe4c2e" /><Relationship Type="http://schemas.openxmlformats.org/officeDocument/2006/relationships/slide" Target="/ppt/slides/slide3.xml" Id="R7b703289c9114f09" /><Relationship Type="http://schemas.openxmlformats.org/officeDocument/2006/relationships/slide" Target="/ppt/slides/slide4.xml" Id="R1278fa88bb1f4aca" /><Relationship Type="http://schemas.openxmlformats.org/officeDocument/2006/relationships/slide" Target="/ppt/slides/slide5.xml" Id="Re894920984b64a44" /><Relationship Type="http://schemas.openxmlformats.org/officeDocument/2006/relationships/slide" Target="/ppt/slides/slide6.xml" Id="Rcf00819a694e48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6aafa38d7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d8a677bb940b5" /><Relationship Type="http://schemas.openxmlformats.org/officeDocument/2006/relationships/theme" Target="/ppt/slideMasters/theme/theme1.xml" Id="R59c4092a0bb0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d8a677bb9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3c76f8dd7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7386813cb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0ae80627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a3cb5c8e41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73351ca4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1f3e8701149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