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a52426148c4e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b8177e20184c9e"/>
  </p:sldMasterIdLst>
  <p:sldIdLst>
    <p:sldId xmlns:r="http://schemas.openxmlformats.org/officeDocument/2006/relationships" id="256" r:id="R7d6e0dad32c34d8d"/>
    <p:sldId xmlns:r="http://schemas.openxmlformats.org/officeDocument/2006/relationships" id="257" r:id="R4024d9f324124942"/>
    <p:sldId xmlns:r="http://schemas.openxmlformats.org/officeDocument/2006/relationships" id="258" r:id="R603a474a477040d0"/>
    <p:sldId xmlns:r="http://schemas.openxmlformats.org/officeDocument/2006/relationships" id="259" r:id="Rd20a1224ee064dc5"/>
    <p:sldId xmlns:r="http://schemas.openxmlformats.org/officeDocument/2006/relationships" id="260" r:id="R7d4b91675649470d"/>
    <p:sldId xmlns:r="http://schemas.openxmlformats.org/officeDocument/2006/relationships" id="261" r:id="R9ab362e602a644c6"/>
    <p:sldId xmlns:r="http://schemas.openxmlformats.org/officeDocument/2006/relationships" id="262" r:id="Ra6709df8394d4f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b8177e20184c9e" /><Relationship Type="http://schemas.openxmlformats.org/officeDocument/2006/relationships/slide" Target="/ppt/slides/slide1.xml" Id="R7d6e0dad32c34d8d" /><Relationship Type="http://schemas.openxmlformats.org/officeDocument/2006/relationships/slide" Target="/ppt/slides/slide2.xml" Id="R4024d9f324124942" /><Relationship Type="http://schemas.openxmlformats.org/officeDocument/2006/relationships/slide" Target="/ppt/slides/slide3.xml" Id="R603a474a477040d0" /><Relationship Type="http://schemas.openxmlformats.org/officeDocument/2006/relationships/slide" Target="/ppt/slides/slide4.xml" Id="Rd20a1224ee064dc5" /><Relationship Type="http://schemas.openxmlformats.org/officeDocument/2006/relationships/slide" Target="/ppt/slides/slide5.xml" Id="R7d4b91675649470d" /><Relationship Type="http://schemas.openxmlformats.org/officeDocument/2006/relationships/slide" Target="/ppt/slides/slide6.xml" Id="R9ab362e602a644c6" /><Relationship Type="http://schemas.openxmlformats.org/officeDocument/2006/relationships/slide" Target="/ppt/slides/slide7.xml" Id="Ra6709df8394d4f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970afcb1a048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d18bb3bbe4a81" /><Relationship Type="http://schemas.openxmlformats.org/officeDocument/2006/relationships/theme" Target="/ppt/slideMasters/theme/theme1.xml" Id="R058c25b2a8144f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2d18bb3bbe4a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4b08c313d45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0ef221be042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5e85bb3bb40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62765f88a49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7a3c4667546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52e3ed3f74a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1b50e026044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THUNE ØKONOMISTYRING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THUNE ØKONOMISTYRING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THUNE ØKONOMISTYRING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THUNE ØKONOMISTYRING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THUNE ØKONOMISTYRING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THUNE ØKONOMISTYRING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1 702 038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119 690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447 350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THUNE ØKONOMISTYRING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THUNE ØKONOMISTYRING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Thunes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999 253 571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THUNE ØKONOMISTYRING AS</a:t>
            </a:r>
          </a:p>
        </p:txBody>
      </p:sp>
    </p:spTree>
  </p:cSld>
  <p:clrMapOvr>
    <a:masterClrMapping xmlns:a="http://schemas.openxmlformats.org/drawingml/2006/main"/>
  </p:clrMapOvr>
</p:sld>
</file>