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0fef3b226440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af3e8cff004354"/>
  </p:sldMasterIdLst>
  <p:sldIdLst>
    <p:sldId xmlns:r="http://schemas.openxmlformats.org/officeDocument/2006/relationships" id="256" r:id="R6b6c240328ad4394"/>
    <p:sldId xmlns:r="http://schemas.openxmlformats.org/officeDocument/2006/relationships" id="257" r:id="R1014e4ebdc904fa9"/>
    <p:sldId xmlns:r="http://schemas.openxmlformats.org/officeDocument/2006/relationships" id="258" r:id="R6e60ab6b40d94fe3"/>
    <p:sldId xmlns:r="http://schemas.openxmlformats.org/officeDocument/2006/relationships" id="259" r:id="Rd8b4443321ec4f35"/>
    <p:sldId xmlns:r="http://schemas.openxmlformats.org/officeDocument/2006/relationships" id="260" r:id="Rd4b1f5b892f248a1"/>
    <p:sldId xmlns:r="http://schemas.openxmlformats.org/officeDocument/2006/relationships" id="261" r:id="R17a110de8c184f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af3e8cff004354" /><Relationship Type="http://schemas.openxmlformats.org/officeDocument/2006/relationships/slide" Target="/ppt/slides/slide1.xml" Id="R6b6c240328ad4394" /><Relationship Type="http://schemas.openxmlformats.org/officeDocument/2006/relationships/slide" Target="/ppt/slides/slide2.xml" Id="R1014e4ebdc904fa9" /><Relationship Type="http://schemas.openxmlformats.org/officeDocument/2006/relationships/slide" Target="/ppt/slides/slide3.xml" Id="R6e60ab6b40d94fe3" /><Relationship Type="http://schemas.openxmlformats.org/officeDocument/2006/relationships/slide" Target="/ppt/slides/slide4.xml" Id="Rd8b4443321ec4f35" /><Relationship Type="http://schemas.openxmlformats.org/officeDocument/2006/relationships/slide" Target="/ppt/slides/slide5.xml" Id="Rd4b1f5b892f248a1" /><Relationship Type="http://schemas.openxmlformats.org/officeDocument/2006/relationships/slide" Target="/ppt/slides/slide6.xml" Id="R17a110de8c184f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7e907fc2184f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3849cd6844a1b" /><Relationship Type="http://schemas.openxmlformats.org/officeDocument/2006/relationships/theme" Target="/ppt/slideMasters/theme/theme1.xml" Id="R9ace3b449e7e44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83849cd6844a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e54bca9d7843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d44b37dd64b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4d03c556d46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645a4f351548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7470f5fc941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12cdd973841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T. BARLIEN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BARLIEN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 BARLIEN AS ble etablert [år] og holder til i Overhalla.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BARLIEN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BARLIEN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BARLIEN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BARLIEN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BARLIEN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Skogmo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7863 Overhalla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thomas@barlientransport.no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999 252 176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BARLIEN AS</a:t>
            </a:r>
          </a:p>
        </p:txBody>
      </p:sp>
    </p:spTree>
  </p:cSld>
  <p:clrMapOvr>
    <a:masterClrMapping xmlns:a="http://schemas.openxmlformats.org/drawingml/2006/main"/>
  </p:clrMapOvr>
</p:sld>
</file>