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82450e4d4648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23d3ce87b542c4"/>
  </p:sldMasterIdLst>
  <p:sldIdLst>
    <p:sldId xmlns:r="http://schemas.openxmlformats.org/officeDocument/2006/relationships" id="256" r:id="R7e0b8175102a4c33"/>
    <p:sldId xmlns:r="http://schemas.openxmlformats.org/officeDocument/2006/relationships" id="257" r:id="R079e73727a1442a8"/>
    <p:sldId xmlns:r="http://schemas.openxmlformats.org/officeDocument/2006/relationships" id="258" r:id="Ra11f24bb01a742ac"/>
    <p:sldId xmlns:r="http://schemas.openxmlformats.org/officeDocument/2006/relationships" id="259" r:id="R97d355a894174ebc"/>
    <p:sldId xmlns:r="http://schemas.openxmlformats.org/officeDocument/2006/relationships" id="260" r:id="Rb7af76e7351f4181"/>
    <p:sldId xmlns:r="http://schemas.openxmlformats.org/officeDocument/2006/relationships" id="261" r:id="R13be2f5e5a5c468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23d3ce87b542c4" /><Relationship Type="http://schemas.openxmlformats.org/officeDocument/2006/relationships/slide" Target="/ppt/slides/slide1.xml" Id="R7e0b8175102a4c33" /><Relationship Type="http://schemas.openxmlformats.org/officeDocument/2006/relationships/slide" Target="/ppt/slides/slide2.xml" Id="R079e73727a1442a8" /><Relationship Type="http://schemas.openxmlformats.org/officeDocument/2006/relationships/slide" Target="/ppt/slides/slide3.xml" Id="Ra11f24bb01a742ac" /><Relationship Type="http://schemas.openxmlformats.org/officeDocument/2006/relationships/slide" Target="/ppt/slides/slide4.xml" Id="R97d355a894174ebc" /><Relationship Type="http://schemas.openxmlformats.org/officeDocument/2006/relationships/slide" Target="/ppt/slides/slide5.xml" Id="Rb7af76e7351f4181" /><Relationship Type="http://schemas.openxmlformats.org/officeDocument/2006/relationships/slide" Target="/ppt/slides/slide6.xml" Id="R13be2f5e5a5c468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69d1364da342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ad2fe00564128" /><Relationship Type="http://schemas.openxmlformats.org/officeDocument/2006/relationships/theme" Target="/ppt/slideMasters/theme/theme1.xml" Id="R518b820887ce4d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9fad2fe005641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0354f97c974db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52906ac0b942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0b9b901341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cc66dbaed940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09b557169b46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89b043bc9049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HELGELAND FISKERISELSKAP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HELGELAND FISKERISELSKAP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−74 224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−109 274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32 681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999 249 086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HELGELAND FISKERISELSKAP AS</a:t>
            </a:r>
          </a:p>
        </p:txBody>
      </p:sp>
    </p:spTree>
  </p:cSld>
  <p:clrMapOvr>
    <a:masterClrMapping xmlns:a="http://schemas.openxmlformats.org/drawingml/2006/main"/>
  </p:clrMapOvr>
</p:sld>
</file>