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e9645d97ef4a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205a8c32814f90"/>
  </p:sldMasterIdLst>
  <p:sldIdLst>
    <p:sldId xmlns:r="http://schemas.openxmlformats.org/officeDocument/2006/relationships" id="256" r:id="R6b431dbafedf4834"/>
    <p:sldId xmlns:r="http://schemas.openxmlformats.org/officeDocument/2006/relationships" id="257" r:id="R18da1e9d440b471d"/>
    <p:sldId xmlns:r="http://schemas.openxmlformats.org/officeDocument/2006/relationships" id="258" r:id="R0e592c37f3d847bd"/>
    <p:sldId xmlns:r="http://schemas.openxmlformats.org/officeDocument/2006/relationships" id="259" r:id="Rf4dfe248d0124e7c"/>
    <p:sldId xmlns:r="http://schemas.openxmlformats.org/officeDocument/2006/relationships" id="260" r:id="R0367b92b40b04f31"/>
    <p:sldId xmlns:r="http://schemas.openxmlformats.org/officeDocument/2006/relationships" id="261" r:id="R13285a81183f49bb"/>
    <p:sldId xmlns:r="http://schemas.openxmlformats.org/officeDocument/2006/relationships" id="262" r:id="Re36b66fbefd846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205a8c32814f90" /><Relationship Type="http://schemas.openxmlformats.org/officeDocument/2006/relationships/slide" Target="/ppt/slides/slide1.xml" Id="R6b431dbafedf4834" /><Relationship Type="http://schemas.openxmlformats.org/officeDocument/2006/relationships/slide" Target="/ppt/slides/slide2.xml" Id="R18da1e9d440b471d" /><Relationship Type="http://schemas.openxmlformats.org/officeDocument/2006/relationships/slide" Target="/ppt/slides/slide3.xml" Id="R0e592c37f3d847bd" /><Relationship Type="http://schemas.openxmlformats.org/officeDocument/2006/relationships/slide" Target="/ppt/slides/slide4.xml" Id="Rf4dfe248d0124e7c" /><Relationship Type="http://schemas.openxmlformats.org/officeDocument/2006/relationships/slide" Target="/ppt/slides/slide5.xml" Id="R0367b92b40b04f31" /><Relationship Type="http://schemas.openxmlformats.org/officeDocument/2006/relationships/slide" Target="/ppt/slides/slide6.xml" Id="R13285a81183f49bb" /><Relationship Type="http://schemas.openxmlformats.org/officeDocument/2006/relationships/slide" Target="/ppt/slides/slide7.xml" Id="Re36b66fbefd846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57460f84434c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c89782c05b4423" /><Relationship Type="http://schemas.openxmlformats.org/officeDocument/2006/relationships/theme" Target="/ppt/slideMasters/theme/theme1.xml" Id="Re65af02528984c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c89782c05b44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395645c1d040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835b8ce5c34d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13974b6dca4d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ccc75096574d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01e5116eb44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eb8ce960548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97090dd06549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KINLAND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KINLAND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KINLAND II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KINLAND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KINLAND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KINLAND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−637 346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53 613 856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381 136 213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2 114 621 352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KINLAND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KINLAND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KINLAND 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999 244 564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KINLAND II AS</a:t>
            </a:r>
          </a:p>
        </p:txBody>
      </p:sp>
    </p:spTree>
  </p:cSld>
  <p:clrMapOvr>
    <a:masterClrMapping xmlns:a="http://schemas.openxmlformats.org/drawingml/2006/main"/>
  </p:clrMapOvr>
</p:sld>
</file>