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405adc4a2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d9387ec48c45bb"/>
  </p:sldMasterIdLst>
  <p:sldIdLst>
    <p:sldId xmlns:r="http://schemas.openxmlformats.org/officeDocument/2006/relationships" id="256" r:id="R980cf1df88794461"/>
    <p:sldId xmlns:r="http://schemas.openxmlformats.org/officeDocument/2006/relationships" id="257" r:id="Rb11c2459be8f4b26"/>
    <p:sldId xmlns:r="http://schemas.openxmlformats.org/officeDocument/2006/relationships" id="258" r:id="Rc6e2b3c7c9d24bda"/>
    <p:sldId xmlns:r="http://schemas.openxmlformats.org/officeDocument/2006/relationships" id="259" r:id="Rd28276660ad94eb9"/>
    <p:sldId xmlns:r="http://schemas.openxmlformats.org/officeDocument/2006/relationships" id="260" r:id="Rdbcaf13b7c0444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9387ec48c45bb" /><Relationship Type="http://schemas.openxmlformats.org/officeDocument/2006/relationships/slide" Target="/ppt/slides/slide1.xml" Id="R980cf1df88794461" /><Relationship Type="http://schemas.openxmlformats.org/officeDocument/2006/relationships/slide" Target="/ppt/slides/slide2.xml" Id="Rb11c2459be8f4b26" /><Relationship Type="http://schemas.openxmlformats.org/officeDocument/2006/relationships/slide" Target="/ppt/slides/slide3.xml" Id="Rc6e2b3c7c9d24bda" /><Relationship Type="http://schemas.openxmlformats.org/officeDocument/2006/relationships/slide" Target="/ppt/slides/slide4.xml" Id="Rd28276660ad94eb9" /><Relationship Type="http://schemas.openxmlformats.org/officeDocument/2006/relationships/slide" Target="/ppt/slides/slide5.xml" Id="Rdbcaf13b7c0444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1eb3e177746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0eb95c1a5442b" /><Relationship Type="http://schemas.openxmlformats.org/officeDocument/2006/relationships/theme" Target="/ppt/slideMasters/theme/theme1.xml" Id="R2d2a308e36d14c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00eb95c1a5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01328f6d547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f5d69156f4a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2fad1bb7b4c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4ec08fdee4e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88d11652247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LAURHAMMER INDREMISJON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LAURHAMMER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LAURHAMMER INDREMISJON ble etablert [år] og holder til i Urangsvåg.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LAURHAMMER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LAURHAMMER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LAURHAMMER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Laurhammar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5427 Urangsvåg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999 235 166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LAURHAMMER INDREMISJON</a:t>
            </a:r>
          </a:p>
        </p:txBody>
      </p:sp>
    </p:spTree>
  </p:cSld>
  <p:clrMapOvr>
    <a:masterClrMapping xmlns:a="http://schemas.openxmlformats.org/drawingml/2006/main"/>
  </p:clrMapOvr>
</p:sld>
</file>