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58ab12ca8a49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7a2f9562834e63"/>
  </p:sldMasterIdLst>
  <p:sldIdLst>
    <p:sldId xmlns:r="http://schemas.openxmlformats.org/officeDocument/2006/relationships" id="256" r:id="R22ec25fd37f74337"/>
    <p:sldId xmlns:r="http://schemas.openxmlformats.org/officeDocument/2006/relationships" id="257" r:id="R588c1d0448464fc7"/>
    <p:sldId xmlns:r="http://schemas.openxmlformats.org/officeDocument/2006/relationships" id="258" r:id="R6e6789ec4ef04f34"/>
    <p:sldId xmlns:r="http://schemas.openxmlformats.org/officeDocument/2006/relationships" id="259" r:id="Rc132eb3a78844dc0"/>
    <p:sldId xmlns:r="http://schemas.openxmlformats.org/officeDocument/2006/relationships" id="260" r:id="R32af3fbed1a44b26"/>
    <p:sldId xmlns:r="http://schemas.openxmlformats.org/officeDocument/2006/relationships" id="261" r:id="Re8bf9f793fb94da9"/>
    <p:sldId xmlns:r="http://schemas.openxmlformats.org/officeDocument/2006/relationships" id="262" r:id="Reef68a6acb4b4a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a2f9562834e63" /><Relationship Type="http://schemas.openxmlformats.org/officeDocument/2006/relationships/slide" Target="/ppt/slides/slide1.xml" Id="R22ec25fd37f74337" /><Relationship Type="http://schemas.openxmlformats.org/officeDocument/2006/relationships/slide" Target="/ppt/slides/slide2.xml" Id="R588c1d0448464fc7" /><Relationship Type="http://schemas.openxmlformats.org/officeDocument/2006/relationships/slide" Target="/ppt/slides/slide3.xml" Id="R6e6789ec4ef04f34" /><Relationship Type="http://schemas.openxmlformats.org/officeDocument/2006/relationships/slide" Target="/ppt/slides/slide4.xml" Id="Rc132eb3a78844dc0" /><Relationship Type="http://schemas.openxmlformats.org/officeDocument/2006/relationships/slide" Target="/ppt/slides/slide5.xml" Id="R32af3fbed1a44b26" /><Relationship Type="http://schemas.openxmlformats.org/officeDocument/2006/relationships/slide" Target="/ppt/slides/slide6.xml" Id="Re8bf9f793fb94da9" /><Relationship Type="http://schemas.openxmlformats.org/officeDocument/2006/relationships/slide" Target="/ppt/slides/slide7.xml" Id="Reef68a6acb4b4a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08723c71c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1acb205764e65" /><Relationship Type="http://schemas.openxmlformats.org/officeDocument/2006/relationships/theme" Target="/ppt/slideMasters/theme/theme1.xml" Id="R14cd6c8c7bfc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d1acb205764e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ab633f58b40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bfe80379943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2cad036aa4c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65ac1444743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d1679f52d42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6f70bdfb64f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260e302c743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SOLBØ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SOLBØ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SOLBØ PROSJEKT AS ble etablert [år] og holder til i Stonglandseidet.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SOLBØ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SOLBØ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SOLBØ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302 872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SOLBØ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ODDMUND SOLBØ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SOLBØ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Lekangsveien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9392 Stonglandseidet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999 228 682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SOLBØ PROSJEKT AS</a:t>
            </a:r>
          </a:p>
        </p:txBody>
      </p:sp>
    </p:spTree>
  </p:cSld>
  <p:clrMapOvr>
    <a:masterClrMapping xmlns:a="http://schemas.openxmlformats.org/drawingml/2006/main"/>
  </p:clrMapOvr>
</p:sld>
</file>