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2fa945014f6405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40eca0a96a844cf"/>
  </p:sldMasterIdLst>
  <p:sldIdLst>
    <p:sldId xmlns:r="http://schemas.openxmlformats.org/officeDocument/2006/relationships" id="256" r:id="Ra406378d00914566"/>
    <p:sldId xmlns:r="http://schemas.openxmlformats.org/officeDocument/2006/relationships" id="257" r:id="R51641e08c90a4ddf"/>
    <p:sldId xmlns:r="http://schemas.openxmlformats.org/officeDocument/2006/relationships" id="258" r:id="Rc172acb596654025"/>
    <p:sldId xmlns:r="http://schemas.openxmlformats.org/officeDocument/2006/relationships" id="259" r:id="R39c8430f9f404c0d"/>
    <p:sldId xmlns:r="http://schemas.openxmlformats.org/officeDocument/2006/relationships" id="260" r:id="Rfb1bbb4a770543ee"/>
    <p:sldId xmlns:r="http://schemas.openxmlformats.org/officeDocument/2006/relationships" id="261" r:id="R58fcf7deaef94db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40eca0a96a844cf" /><Relationship Type="http://schemas.openxmlformats.org/officeDocument/2006/relationships/slide" Target="/ppt/slides/slide1.xml" Id="Ra406378d00914566" /><Relationship Type="http://schemas.openxmlformats.org/officeDocument/2006/relationships/slide" Target="/ppt/slides/slide2.xml" Id="R51641e08c90a4ddf" /><Relationship Type="http://schemas.openxmlformats.org/officeDocument/2006/relationships/slide" Target="/ppt/slides/slide3.xml" Id="Rc172acb596654025" /><Relationship Type="http://schemas.openxmlformats.org/officeDocument/2006/relationships/slide" Target="/ppt/slides/slide4.xml" Id="R39c8430f9f404c0d" /><Relationship Type="http://schemas.openxmlformats.org/officeDocument/2006/relationships/slide" Target="/ppt/slides/slide5.xml" Id="Rfb1bbb4a770543ee" /><Relationship Type="http://schemas.openxmlformats.org/officeDocument/2006/relationships/slide" Target="/ppt/slides/slide6.xml" Id="R58fcf7deaef94db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18f63e1520343b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56953f7f724d5c" /><Relationship Type="http://schemas.openxmlformats.org/officeDocument/2006/relationships/theme" Target="/ppt/slideMasters/theme/theme1.xml" Id="Rd1b55ad3026444b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056953f7f724d5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9877a0c23d414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03ff0bfd2b4b8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ae7f96c0a9445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bfac4612e6425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a9d648adb9472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05eedfa3de403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CL QA/QC SERVICES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CL QA/QC SERVICES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CL QA/QC SERVICES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CL QA/QC SERVICES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CL QA/QC SERVICES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CL QA/QC SERVICES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2018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−14 548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−18 179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130 932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130 932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CL QA/QC SERVICES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999 226 949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CL QA/QC SERVICES AS</a:t>
            </a:r>
          </a:p>
        </p:txBody>
      </p:sp>
    </p:spTree>
  </p:cSld>
  <p:clrMapOvr>
    <a:masterClrMapping xmlns:a="http://schemas.openxmlformats.org/drawingml/2006/main"/>
  </p:clrMapOvr>
</p:sld>
</file>