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9294e8385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a8cfe7e9047c6"/>
  </p:sldMasterIdLst>
  <p:sldIdLst>
    <p:sldId xmlns:r="http://schemas.openxmlformats.org/officeDocument/2006/relationships" id="256" r:id="R3f628cf663b54efc"/>
    <p:sldId xmlns:r="http://schemas.openxmlformats.org/officeDocument/2006/relationships" id="257" r:id="R8a75d193c8a24842"/>
    <p:sldId xmlns:r="http://schemas.openxmlformats.org/officeDocument/2006/relationships" id="258" r:id="Rdd6ab8a93b3742f7"/>
    <p:sldId xmlns:r="http://schemas.openxmlformats.org/officeDocument/2006/relationships" id="259" r:id="Rd1e049704a10459e"/>
    <p:sldId xmlns:r="http://schemas.openxmlformats.org/officeDocument/2006/relationships" id="260" r:id="R8b920945e8934e6b"/>
    <p:sldId xmlns:r="http://schemas.openxmlformats.org/officeDocument/2006/relationships" id="261" r:id="Rf9cfbb3478164e03"/>
    <p:sldId xmlns:r="http://schemas.openxmlformats.org/officeDocument/2006/relationships" id="262" r:id="Raf26cf6c9c42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a8cfe7e9047c6" /><Relationship Type="http://schemas.openxmlformats.org/officeDocument/2006/relationships/slide" Target="/ppt/slides/slide1.xml" Id="R3f628cf663b54efc" /><Relationship Type="http://schemas.openxmlformats.org/officeDocument/2006/relationships/slide" Target="/ppt/slides/slide2.xml" Id="R8a75d193c8a24842" /><Relationship Type="http://schemas.openxmlformats.org/officeDocument/2006/relationships/slide" Target="/ppt/slides/slide3.xml" Id="Rdd6ab8a93b3742f7" /><Relationship Type="http://schemas.openxmlformats.org/officeDocument/2006/relationships/slide" Target="/ppt/slides/slide4.xml" Id="Rd1e049704a10459e" /><Relationship Type="http://schemas.openxmlformats.org/officeDocument/2006/relationships/slide" Target="/ppt/slides/slide5.xml" Id="R8b920945e8934e6b" /><Relationship Type="http://schemas.openxmlformats.org/officeDocument/2006/relationships/slide" Target="/ppt/slides/slide6.xml" Id="Rf9cfbb3478164e03" /><Relationship Type="http://schemas.openxmlformats.org/officeDocument/2006/relationships/slide" Target="/ppt/slides/slide7.xml" Id="Raf26cf6c9c42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c76bc176e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87d3328734404" /><Relationship Type="http://schemas.openxmlformats.org/officeDocument/2006/relationships/theme" Target="/ppt/slideMasters/theme/theme1.xml" Id="Rdc3e8366c14640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87d332873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d05f258140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d564f73c1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f6ed90cd7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43ab989c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1279b6c07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490ce7aa74d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b11e0caef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LAGERFRAKT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LAGERFRAKT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11 691 491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8 338 218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LAGERFRAKT AS</a:t>
            </a:r>
          </a:p>
        </p:txBody>
      </p:sp>
    </p:spTree>
  </p:cSld>
  <p:clrMapOvr>
    <a:masterClrMapping xmlns:a="http://schemas.openxmlformats.org/drawingml/2006/main"/>
  </p:clrMapOvr>
</p:sld>
</file>