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d2494de70146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798452a0224131"/>
  </p:sldMasterIdLst>
  <p:sldIdLst>
    <p:sldId xmlns:r="http://schemas.openxmlformats.org/officeDocument/2006/relationships" id="256" r:id="Re7f287a99f7841d7"/>
    <p:sldId xmlns:r="http://schemas.openxmlformats.org/officeDocument/2006/relationships" id="257" r:id="R3021c5e5baee434a"/>
    <p:sldId xmlns:r="http://schemas.openxmlformats.org/officeDocument/2006/relationships" id="258" r:id="Rf2aad7c5a7fc4bab"/>
    <p:sldId xmlns:r="http://schemas.openxmlformats.org/officeDocument/2006/relationships" id="259" r:id="R8dfe34e91118462c"/>
    <p:sldId xmlns:r="http://schemas.openxmlformats.org/officeDocument/2006/relationships" id="260" r:id="R3eb2f8566fd54928"/>
    <p:sldId xmlns:r="http://schemas.openxmlformats.org/officeDocument/2006/relationships" id="261" r:id="R7e908a98125d45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98452a0224131" /><Relationship Type="http://schemas.openxmlformats.org/officeDocument/2006/relationships/slide" Target="/ppt/slides/slide1.xml" Id="Re7f287a99f7841d7" /><Relationship Type="http://schemas.openxmlformats.org/officeDocument/2006/relationships/slide" Target="/ppt/slides/slide2.xml" Id="R3021c5e5baee434a" /><Relationship Type="http://schemas.openxmlformats.org/officeDocument/2006/relationships/slide" Target="/ppt/slides/slide3.xml" Id="Rf2aad7c5a7fc4bab" /><Relationship Type="http://schemas.openxmlformats.org/officeDocument/2006/relationships/slide" Target="/ppt/slides/slide4.xml" Id="R8dfe34e91118462c" /><Relationship Type="http://schemas.openxmlformats.org/officeDocument/2006/relationships/slide" Target="/ppt/slides/slide5.xml" Id="R3eb2f8566fd54928" /><Relationship Type="http://schemas.openxmlformats.org/officeDocument/2006/relationships/slide" Target="/ppt/slides/slide6.xml" Id="R7e908a98125d45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caae7c2d644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82d7d5f664c78" /><Relationship Type="http://schemas.openxmlformats.org/officeDocument/2006/relationships/theme" Target="/ppt/slideMasters/theme/theme1.xml" Id="R4c4c71b3ba2e40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f82d7d5f664c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6abcfd21f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19d2c39f349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74ac2c6ad40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3a0a607d048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99a2ee64049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49537fe0140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TRYSILDRØMMEN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TRYSILDRØMMEN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TRYSILDRØMMEN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TRYSILDRØMMEN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TRYSILDRØMMEN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TRYSILDRØMMEN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193 133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224 027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TRYSILDRØMMEN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999 223 133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TRYSILDRØMMEN AS</a:t>
            </a:r>
          </a:p>
        </p:txBody>
      </p:sp>
    </p:spTree>
  </p:cSld>
  <p:clrMapOvr>
    <a:masterClrMapping xmlns:a="http://schemas.openxmlformats.org/drawingml/2006/main"/>
  </p:clrMapOvr>
</p:sld>
</file>