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9ada8611b249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70db8cc03148b8"/>
  </p:sldMasterIdLst>
  <p:sldIdLst>
    <p:sldId xmlns:r="http://schemas.openxmlformats.org/officeDocument/2006/relationships" id="256" r:id="R16dc89ef457646d6"/>
    <p:sldId xmlns:r="http://schemas.openxmlformats.org/officeDocument/2006/relationships" id="257" r:id="Rbb0a4c66ddea4187"/>
    <p:sldId xmlns:r="http://schemas.openxmlformats.org/officeDocument/2006/relationships" id="258" r:id="R34c7f2ad8fdd4aef"/>
    <p:sldId xmlns:r="http://schemas.openxmlformats.org/officeDocument/2006/relationships" id="259" r:id="R2949c288015845de"/>
    <p:sldId xmlns:r="http://schemas.openxmlformats.org/officeDocument/2006/relationships" id="260" r:id="Rb0b66cbb1d8246a6"/>
    <p:sldId xmlns:r="http://schemas.openxmlformats.org/officeDocument/2006/relationships" id="261" r:id="R3914e1c84efa4a1d"/>
    <p:sldId xmlns:r="http://schemas.openxmlformats.org/officeDocument/2006/relationships" id="262" r:id="Rba38883f2c104d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70db8cc03148b8" /><Relationship Type="http://schemas.openxmlformats.org/officeDocument/2006/relationships/slide" Target="/ppt/slides/slide1.xml" Id="R16dc89ef457646d6" /><Relationship Type="http://schemas.openxmlformats.org/officeDocument/2006/relationships/slide" Target="/ppt/slides/slide2.xml" Id="Rbb0a4c66ddea4187" /><Relationship Type="http://schemas.openxmlformats.org/officeDocument/2006/relationships/slide" Target="/ppt/slides/slide3.xml" Id="R34c7f2ad8fdd4aef" /><Relationship Type="http://schemas.openxmlformats.org/officeDocument/2006/relationships/slide" Target="/ppt/slides/slide4.xml" Id="R2949c288015845de" /><Relationship Type="http://schemas.openxmlformats.org/officeDocument/2006/relationships/slide" Target="/ppt/slides/slide5.xml" Id="Rb0b66cbb1d8246a6" /><Relationship Type="http://schemas.openxmlformats.org/officeDocument/2006/relationships/slide" Target="/ppt/slides/slide6.xml" Id="R3914e1c84efa4a1d" /><Relationship Type="http://schemas.openxmlformats.org/officeDocument/2006/relationships/slide" Target="/ppt/slides/slide7.xml" Id="Rba38883f2c104d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3aee154ea946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aaedc594f14a11" /><Relationship Type="http://schemas.openxmlformats.org/officeDocument/2006/relationships/theme" Target="/ppt/slideMasters/theme/theme1.xml" Id="R3ed1ef2352584d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aaedc594f14a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e03af454045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f804d0ec1e4a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0047deb524b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fadcb788b41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7d39b483464df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d4f1eaf9d44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34c778df740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DNP19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DNP19 AS ble etablert [år] og holder til i Skodje.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4 970 181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3 425 534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8 878 526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88 655 142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DIGERNESET NÆRINGSPARK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Digernes næringsområde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6260 Skodje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999 222 749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