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4bac2d59cd46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63a16d47a44f1c"/>
  </p:sldMasterIdLst>
  <p:sldIdLst>
    <p:sldId xmlns:r="http://schemas.openxmlformats.org/officeDocument/2006/relationships" id="256" r:id="R496c4acfb2444a49"/>
    <p:sldId xmlns:r="http://schemas.openxmlformats.org/officeDocument/2006/relationships" id="257" r:id="Rbc0a2abd6aa84770"/>
    <p:sldId xmlns:r="http://schemas.openxmlformats.org/officeDocument/2006/relationships" id="258" r:id="R31650c3c89cc438e"/>
    <p:sldId xmlns:r="http://schemas.openxmlformats.org/officeDocument/2006/relationships" id="259" r:id="Rf0b7f1c707584832"/>
    <p:sldId xmlns:r="http://schemas.openxmlformats.org/officeDocument/2006/relationships" id="260" r:id="R36b35d5f4e3948f1"/>
    <p:sldId xmlns:r="http://schemas.openxmlformats.org/officeDocument/2006/relationships" id="261" r:id="R8e4980985a664678"/>
    <p:sldId xmlns:r="http://schemas.openxmlformats.org/officeDocument/2006/relationships" id="262" r:id="R3d00282ffa8448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63a16d47a44f1c" /><Relationship Type="http://schemas.openxmlformats.org/officeDocument/2006/relationships/slide" Target="/ppt/slides/slide1.xml" Id="R496c4acfb2444a49" /><Relationship Type="http://schemas.openxmlformats.org/officeDocument/2006/relationships/slide" Target="/ppt/slides/slide2.xml" Id="Rbc0a2abd6aa84770" /><Relationship Type="http://schemas.openxmlformats.org/officeDocument/2006/relationships/slide" Target="/ppt/slides/slide3.xml" Id="R31650c3c89cc438e" /><Relationship Type="http://schemas.openxmlformats.org/officeDocument/2006/relationships/slide" Target="/ppt/slides/slide4.xml" Id="Rf0b7f1c707584832" /><Relationship Type="http://schemas.openxmlformats.org/officeDocument/2006/relationships/slide" Target="/ppt/slides/slide5.xml" Id="R36b35d5f4e3948f1" /><Relationship Type="http://schemas.openxmlformats.org/officeDocument/2006/relationships/slide" Target="/ppt/slides/slide6.xml" Id="R8e4980985a664678" /><Relationship Type="http://schemas.openxmlformats.org/officeDocument/2006/relationships/slide" Target="/ppt/slides/slide7.xml" Id="R3d00282ffa8448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43a481ade841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3da72fda041b4" /><Relationship Type="http://schemas.openxmlformats.org/officeDocument/2006/relationships/theme" Target="/ppt/slideMasters/theme/theme1.xml" Id="Rc7436b9dbf0746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c3da72fda041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b1b5bc82444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7805eb59f4d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932f6540441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45f1507ae41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a28c6eb4240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1bf9247f64f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d02578a4743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HJ MYDLAND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 MYDLAND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 MYDLAND HOLDING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 MYDLAND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 MYDLAND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 MYDLAND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2 052 856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66 244 482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66 275 574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 MYDLAND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HELGE-JOHNNY MYDLAND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 MYDLAND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999 221 440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 MYDLAND HOLDING AS</a:t>
            </a:r>
          </a:p>
        </p:txBody>
      </p:sp>
    </p:spTree>
  </p:cSld>
  <p:clrMapOvr>
    <a:masterClrMapping xmlns:a="http://schemas.openxmlformats.org/drawingml/2006/main"/>
  </p:clrMapOvr>
</p:sld>
</file>