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bd662006e741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d993cee5644744"/>
  </p:sldMasterIdLst>
  <p:sldIdLst>
    <p:sldId xmlns:r="http://schemas.openxmlformats.org/officeDocument/2006/relationships" id="256" r:id="R044499c82e6444c2"/>
    <p:sldId xmlns:r="http://schemas.openxmlformats.org/officeDocument/2006/relationships" id="257" r:id="Rf598e6bfdbef4b6d"/>
    <p:sldId xmlns:r="http://schemas.openxmlformats.org/officeDocument/2006/relationships" id="258" r:id="Rcbbf701c74684e16"/>
    <p:sldId xmlns:r="http://schemas.openxmlformats.org/officeDocument/2006/relationships" id="259" r:id="R44a742c544b04158"/>
    <p:sldId xmlns:r="http://schemas.openxmlformats.org/officeDocument/2006/relationships" id="260" r:id="Re39bd5c8a452450d"/>
    <p:sldId xmlns:r="http://schemas.openxmlformats.org/officeDocument/2006/relationships" id="261" r:id="R02454a5b648c4212"/>
    <p:sldId xmlns:r="http://schemas.openxmlformats.org/officeDocument/2006/relationships" id="262" r:id="R36a45f084aca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d993cee5644744" /><Relationship Type="http://schemas.openxmlformats.org/officeDocument/2006/relationships/slide" Target="/ppt/slides/slide1.xml" Id="R044499c82e6444c2" /><Relationship Type="http://schemas.openxmlformats.org/officeDocument/2006/relationships/slide" Target="/ppt/slides/slide2.xml" Id="Rf598e6bfdbef4b6d" /><Relationship Type="http://schemas.openxmlformats.org/officeDocument/2006/relationships/slide" Target="/ppt/slides/slide3.xml" Id="Rcbbf701c74684e16" /><Relationship Type="http://schemas.openxmlformats.org/officeDocument/2006/relationships/slide" Target="/ppt/slides/slide4.xml" Id="R44a742c544b04158" /><Relationship Type="http://schemas.openxmlformats.org/officeDocument/2006/relationships/slide" Target="/ppt/slides/slide5.xml" Id="Re39bd5c8a452450d" /><Relationship Type="http://schemas.openxmlformats.org/officeDocument/2006/relationships/slide" Target="/ppt/slides/slide6.xml" Id="R02454a5b648c4212" /><Relationship Type="http://schemas.openxmlformats.org/officeDocument/2006/relationships/slide" Target="/ppt/slides/slide7.xml" Id="R36a45f084aca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d587485807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fb929224cb41ce" /><Relationship Type="http://schemas.openxmlformats.org/officeDocument/2006/relationships/theme" Target="/ppt/slideMasters/theme/theme1.xml" Id="Rfaf5c31f6ce84b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fb929224cb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b3ec921b98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430f18aff844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8d75dbf4843a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f5232424b44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5296e60ed45f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4b2c4f788e4be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10c6478d0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O-LIE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O-LIE AS ble etablert [år] og holder til i Notodden.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−28 229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9 186 902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9 194 458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INGRID ANNE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KJETIL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TORSTEIN  –  33,2 %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 OLAV ØYVIND  –  0,5 %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Brubakken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3683 Notodden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olav@tor-entreprenor.no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999 213 367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O-LIE AS</a:t>
            </a:r>
          </a:p>
        </p:txBody>
      </p:sp>
    </p:spTree>
  </p:cSld>
  <p:clrMapOvr>
    <a:masterClrMapping xmlns:a="http://schemas.openxmlformats.org/drawingml/2006/main"/>
  </p:clrMapOvr>
</p:sld>
</file>